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99" r:id="rId5"/>
    <p:sldId id="300" r:id="rId6"/>
  </p:sldIdLst>
  <p:sldSz cx="12192000" cy="6858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Montserrat" panose="00000500000000000000" pitchFamily="50" charset="0"/>
      <p:regular r:id="rId13"/>
      <p:bold r:id="rId14"/>
    </p:embeddedFont>
  </p:embeddedFontLst>
  <p:defaultTextStyle>
    <a:defPPr rtl="0">
      <a:defRPr lang="pt-BR"/>
    </a:defPPr>
    <a:lvl1pPr marL="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C7"/>
    <a:srgbClr val="ECECEC"/>
    <a:srgbClr val="ABFF01"/>
    <a:srgbClr val="7B3DDB"/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95646" autoAdjust="0"/>
  </p:normalViewPr>
  <p:slideViewPr>
    <p:cSldViewPr snapToGrid="0">
      <p:cViewPr varScale="1">
        <p:scale>
          <a:sx n="73" d="100"/>
          <a:sy n="73" d="100"/>
        </p:scale>
        <p:origin x="576" y="54"/>
      </p:cViewPr>
      <p:guideLst/>
    </p:cSldViewPr>
  </p:slideViewPr>
  <p:outlineViewPr>
    <p:cViewPr>
      <p:scale>
        <a:sx n="33" d="100"/>
        <a:sy n="33" d="100"/>
      </p:scale>
      <p:origin x="0" y="-5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59" d="100"/>
          <a:sy n="59" d="100"/>
        </p:scale>
        <p:origin x="258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font" Target="fonts/font2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iscila Thompson" userId="a5389f1bf925a250" providerId="LiveId" clId="{1CF59CC1-83AB-49A4-AC87-690F0DA43793}"/>
    <pc:docChg chg="undo custSel modSld modMainMaster">
      <pc:chgData name="Priscila Thompson" userId="a5389f1bf925a250" providerId="LiveId" clId="{1CF59CC1-83AB-49A4-AC87-690F0DA43793}" dt="2025-03-24T18:22:13.844" v="220" actId="20577"/>
      <pc:docMkLst>
        <pc:docMk/>
      </pc:docMkLst>
      <pc:sldChg chg="modTransition">
        <pc:chgData name="Priscila Thompson" userId="a5389f1bf925a250" providerId="LiveId" clId="{1CF59CC1-83AB-49A4-AC87-690F0DA43793}" dt="2025-03-22T00:15:30.841" v="9"/>
        <pc:sldMkLst>
          <pc:docMk/>
          <pc:sldMk cId="2259308896" sldId="256"/>
        </pc:sldMkLst>
      </pc:sldChg>
      <pc:sldChg chg="modSp mod modTransition">
        <pc:chgData name="Priscila Thompson" userId="a5389f1bf925a250" providerId="LiveId" clId="{1CF59CC1-83AB-49A4-AC87-690F0DA43793}" dt="2025-03-22T01:38:06.381" v="129" actId="20577"/>
        <pc:sldMkLst>
          <pc:docMk/>
          <pc:sldMk cId="1325608595" sldId="257"/>
        </pc:sldMkLst>
        <pc:spChg chg="mod">
          <ac:chgData name="Priscila Thompson" userId="a5389f1bf925a250" providerId="LiveId" clId="{1CF59CC1-83AB-49A4-AC87-690F0DA43793}" dt="2025-03-22T01:38:06.381" v="129" actId="20577"/>
          <ac:spMkLst>
            <pc:docMk/>
            <pc:sldMk cId="1325608595" sldId="257"/>
            <ac:spMk id="3" creationId="{22788C46-D0BC-4307-AE55-7601A139E7CB}"/>
          </ac:spMkLst>
        </pc:spChg>
      </pc:sldChg>
      <pc:sldChg chg="modTransition">
        <pc:chgData name="Priscila Thompson" userId="a5389f1bf925a250" providerId="LiveId" clId="{1CF59CC1-83AB-49A4-AC87-690F0DA43793}" dt="2025-03-22T00:15:30.841" v="9"/>
        <pc:sldMkLst>
          <pc:docMk/>
          <pc:sldMk cId="3662677160" sldId="286"/>
        </pc:sldMkLst>
      </pc:sldChg>
      <pc:sldChg chg="modSp mod modTransition">
        <pc:chgData name="Priscila Thompson" userId="a5389f1bf925a250" providerId="LiveId" clId="{1CF59CC1-83AB-49A4-AC87-690F0DA43793}" dt="2025-03-24T18:22:13.844" v="220" actId="20577"/>
        <pc:sldMkLst>
          <pc:docMk/>
          <pc:sldMk cId="779750606" sldId="288"/>
        </pc:sldMkLst>
        <pc:spChg chg="mod">
          <ac:chgData name="Priscila Thompson" userId="a5389f1bf925a250" providerId="LiveId" clId="{1CF59CC1-83AB-49A4-AC87-690F0DA43793}" dt="2025-03-24T18:22:13.844" v="220" actId="20577"/>
          <ac:spMkLst>
            <pc:docMk/>
            <pc:sldMk cId="779750606" sldId="288"/>
            <ac:spMk id="7" creationId="{EB391F10-EFEB-4BDD-BA3F-B26972090FA4}"/>
          </ac:spMkLst>
        </pc:spChg>
      </pc:sldChg>
      <pc:sldChg chg="modSp mod modTransition">
        <pc:chgData name="Priscila Thompson" userId="a5389f1bf925a250" providerId="LiveId" clId="{1CF59CC1-83AB-49A4-AC87-690F0DA43793}" dt="2025-03-24T18:21:58.120" v="217" actId="21"/>
        <pc:sldMkLst>
          <pc:docMk/>
          <pc:sldMk cId="1265939620" sldId="290"/>
        </pc:sldMkLst>
        <pc:spChg chg="mod">
          <ac:chgData name="Priscila Thompson" userId="a5389f1bf925a250" providerId="LiveId" clId="{1CF59CC1-83AB-49A4-AC87-690F0DA43793}" dt="2025-03-24T18:21:58.120" v="217" actId="21"/>
          <ac:spMkLst>
            <pc:docMk/>
            <pc:sldMk cId="1265939620" sldId="290"/>
            <ac:spMk id="11" creationId="{1FA6A39B-6946-4BB7-AAA8-D9CE89F20CE6}"/>
          </ac:spMkLst>
        </pc:spChg>
      </pc:sldChg>
      <pc:sldChg chg="modTransition">
        <pc:chgData name="Priscila Thompson" userId="a5389f1bf925a250" providerId="LiveId" clId="{1CF59CC1-83AB-49A4-AC87-690F0DA43793}" dt="2025-03-22T00:15:30.841" v="9"/>
        <pc:sldMkLst>
          <pc:docMk/>
          <pc:sldMk cId="2652102883" sldId="291"/>
        </pc:sldMkLst>
      </pc:sldChg>
      <pc:sldChg chg="modTransition">
        <pc:chgData name="Priscila Thompson" userId="a5389f1bf925a250" providerId="LiveId" clId="{1CF59CC1-83AB-49A4-AC87-690F0DA43793}" dt="2025-03-22T00:15:30.841" v="9"/>
        <pc:sldMkLst>
          <pc:docMk/>
          <pc:sldMk cId="362649583" sldId="292"/>
        </pc:sldMkLst>
      </pc:sldChg>
      <pc:sldChg chg="mod modTransition modShow">
        <pc:chgData name="Priscila Thompson" userId="a5389f1bf925a250" providerId="LiveId" clId="{1CF59CC1-83AB-49A4-AC87-690F0DA43793}" dt="2025-03-22T01:34:22.598" v="10" actId="729"/>
        <pc:sldMkLst>
          <pc:docMk/>
          <pc:sldMk cId="907915534" sldId="295"/>
        </pc:sldMkLst>
      </pc:sldChg>
      <pc:sldChg chg="modSp mod modTransition">
        <pc:chgData name="Priscila Thompson" userId="a5389f1bf925a250" providerId="LiveId" clId="{1CF59CC1-83AB-49A4-AC87-690F0DA43793}" dt="2025-03-22T01:37:32.019" v="127" actId="113"/>
        <pc:sldMkLst>
          <pc:docMk/>
          <pc:sldMk cId="1609673525" sldId="296"/>
        </pc:sldMkLst>
        <pc:spChg chg="mod">
          <ac:chgData name="Priscila Thompson" userId="a5389f1bf925a250" providerId="LiveId" clId="{1CF59CC1-83AB-49A4-AC87-690F0DA43793}" dt="2025-03-22T01:37:32.019" v="127" actId="113"/>
          <ac:spMkLst>
            <pc:docMk/>
            <pc:sldMk cId="1609673525" sldId="296"/>
            <ac:spMk id="5" creationId="{67BB04B7-47A4-741B-59E0-F0E6F2126E8F}"/>
          </ac:spMkLst>
        </pc:spChg>
      </pc:sldChg>
      <pc:sldChg chg="modTransition">
        <pc:chgData name="Priscila Thompson" userId="a5389f1bf925a250" providerId="LiveId" clId="{1CF59CC1-83AB-49A4-AC87-690F0DA43793}" dt="2025-03-22T00:15:30.841" v="9"/>
        <pc:sldMkLst>
          <pc:docMk/>
          <pc:sldMk cId="4117153350" sldId="297"/>
        </pc:sldMkLst>
      </pc:sldChg>
      <pc:sldChg chg="modTransition">
        <pc:chgData name="Priscila Thompson" userId="a5389f1bf925a250" providerId="LiveId" clId="{1CF59CC1-83AB-49A4-AC87-690F0DA43793}" dt="2025-03-22T00:15:30.841" v="9"/>
        <pc:sldMkLst>
          <pc:docMk/>
          <pc:sldMk cId="2072305263" sldId="299"/>
        </pc:sldMkLst>
      </pc:sldChg>
      <pc:sldChg chg="modTransition">
        <pc:chgData name="Priscila Thompson" userId="a5389f1bf925a250" providerId="LiveId" clId="{1CF59CC1-83AB-49A4-AC87-690F0DA43793}" dt="2025-03-22T00:15:30.841" v="9"/>
        <pc:sldMkLst>
          <pc:docMk/>
          <pc:sldMk cId="3111716381" sldId="300"/>
        </pc:sldMkLst>
      </pc:sldChg>
      <pc:sldMasterChg chg="modTransition modSldLayout">
        <pc:chgData name="Priscila Thompson" userId="a5389f1bf925a250" providerId="LiveId" clId="{1CF59CC1-83AB-49A4-AC87-690F0DA43793}" dt="2025-03-22T00:15:30.841" v="9"/>
        <pc:sldMasterMkLst>
          <pc:docMk/>
          <pc:sldMasterMk cId="1788353970" sldId="2147483648"/>
        </pc:sldMasterMkLst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2916498579" sldId="2147483649"/>
          </pc:sldLayoutMkLst>
        </pc:sldLayoutChg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2782271272" sldId="2147483650"/>
          </pc:sldLayoutMkLst>
        </pc:sldLayoutChg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986529405" sldId="2147483659"/>
          </pc:sldLayoutMkLst>
        </pc:sldLayoutChg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3190945164" sldId="2147483661"/>
          </pc:sldLayoutMkLst>
        </pc:sldLayoutChg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2544706900" sldId="2147483666"/>
          </pc:sldLayoutMkLst>
        </pc:sldLayoutChg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767843504" sldId="2147483668"/>
          </pc:sldLayoutMkLst>
        </pc:sldLayoutChg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4020426631" sldId="2147483669"/>
          </pc:sldLayoutMkLst>
        </pc:sldLayoutChg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2883176917" sldId="2147483671"/>
          </pc:sldLayoutMkLst>
        </pc:sldLayoutChg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2491266794" sldId="2147483673"/>
          </pc:sldLayoutMkLst>
        </pc:sldLayoutChg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3823856223" sldId="2147483674"/>
          </pc:sldLayoutMkLst>
        </pc:sldLayoutChg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4193030505" sldId="2147483675"/>
          </pc:sldLayoutMkLst>
        </pc:sldLayoutChg>
        <pc:sldLayoutChg chg="modTransition">
          <pc:chgData name="Priscila Thompson" userId="a5389f1bf925a250" providerId="LiveId" clId="{1CF59CC1-83AB-49A4-AC87-690F0DA43793}" dt="2025-03-22T00:15:30.841" v="9"/>
          <pc:sldLayoutMkLst>
            <pc:docMk/>
            <pc:sldMasterMk cId="1788353970" sldId="2147483648"/>
            <pc:sldLayoutMk cId="1827098551" sldId="2147483677"/>
          </pc:sldLayoutMkLst>
        </pc:sldLayoutChg>
      </pc:sldMasterChg>
    </pc:docChg>
  </pc:docChgLst>
  <pc:docChgLst>
    <pc:chgData name="Priscila Thompson" userId="a5389f1bf925a250" providerId="LiveId" clId="{8C6EF5FD-6F62-4933-8691-C8ED5388F189}"/>
    <pc:docChg chg="undo custSel modSld">
      <pc:chgData name="Priscila Thompson" userId="a5389f1bf925a250" providerId="LiveId" clId="{8C6EF5FD-6F62-4933-8691-C8ED5388F189}" dt="2025-07-25T18:44:48.321" v="19" actId="1076"/>
      <pc:docMkLst>
        <pc:docMk/>
      </pc:docMkLst>
      <pc:sldChg chg="addSp delSp modSp mod">
        <pc:chgData name="Priscila Thompson" userId="a5389f1bf925a250" providerId="LiveId" clId="{8C6EF5FD-6F62-4933-8691-C8ED5388F189}" dt="2025-07-25T18:44:48.321" v="19" actId="1076"/>
        <pc:sldMkLst>
          <pc:docMk/>
          <pc:sldMk cId="907915534" sldId="295"/>
        </pc:sldMkLst>
        <pc:spChg chg="mod">
          <ac:chgData name="Priscila Thompson" userId="a5389f1bf925a250" providerId="LiveId" clId="{8C6EF5FD-6F62-4933-8691-C8ED5388F189}" dt="2025-07-25T18:44:39.130" v="18" actId="1076"/>
          <ac:spMkLst>
            <pc:docMk/>
            <pc:sldMk cId="907915534" sldId="295"/>
            <ac:spMk id="2" creationId="{6FE02FA0-5805-E9D5-E5A1-5B4B485CB096}"/>
          </ac:spMkLst>
        </pc:spChg>
        <pc:spChg chg="mod">
          <ac:chgData name="Priscila Thompson" userId="a5389f1bf925a250" providerId="LiveId" clId="{8C6EF5FD-6F62-4933-8691-C8ED5388F189}" dt="2025-07-25T18:44:48.321" v="19" actId="1076"/>
          <ac:spMkLst>
            <pc:docMk/>
            <pc:sldMk cId="907915534" sldId="295"/>
            <ac:spMk id="7" creationId="{4360FC92-C071-4FE7-965B-A34C6E23B40E}"/>
          </ac:spMkLst>
        </pc:spChg>
        <pc:graphicFrameChg chg="add del mod modGraphic">
          <ac:chgData name="Priscila Thompson" userId="a5389f1bf925a250" providerId="LiveId" clId="{8C6EF5FD-6F62-4933-8691-C8ED5388F189}" dt="2025-07-25T18:44:39.130" v="18" actId="1076"/>
          <ac:graphicFrameMkLst>
            <pc:docMk/>
            <pc:sldMk cId="907915534" sldId="295"/>
            <ac:graphicFrameMk id="5" creationId="{FD8D3D14-313E-8ED7-7BE9-2E3D506F17E6}"/>
          </ac:graphicFrameMkLst>
        </pc:graphicFrameChg>
      </pc:sldChg>
    </pc:docChg>
  </pc:docChgLst>
  <pc:docChgLst>
    <pc:chgData name="Priscila Thompson" userId="a5389f1bf925a250" providerId="LiveId" clId="{8DC2A895-8F78-45C4-9CC7-229DA3388AD0}"/>
    <pc:docChg chg="custSel modSld modMainMaster">
      <pc:chgData name="Priscila Thompson" userId="a5389f1bf925a250" providerId="LiveId" clId="{8DC2A895-8F78-45C4-9CC7-229DA3388AD0}" dt="2025-10-07T12:09:43.427" v="33"/>
      <pc:docMkLst>
        <pc:docMk/>
      </pc:docMkLst>
      <pc:sldChg chg="addSp delSp modSp mod">
        <pc:chgData name="Priscila Thompson" userId="a5389f1bf925a250" providerId="LiveId" clId="{8DC2A895-8F78-45C4-9CC7-229DA3388AD0}" dt="2025-10-07T12:07:45.714" v="4" actId="21"/>
        <pc:sldMkLst>
          <pc:docMk/>
          <pc:sldMk cId="2072305263" sldId="299"/>
        </pc:sldMkLst>
        <pc:picChg chg="add del mod">
          <ac:chgData name="Priscila Thompson" userId="a5389f1bf925a250" providerId="LiveId" clId="{8DC2A895-8F78-45C4-9CC7-229DA3388AD0}" dt="2025-10-07T12:07:45.714" v="4" actId="21"/>
          <ac:picMkLst>
            <pc:docMk/>
            <pc:sldMk cId="2072305263" sldId="299"/>
            <ac:picMk id="6" creationId="{58532450-E832-405E-8EE9-7041E8539AD4}"/>
          </ac:picMkLst>
        </pc:picChg>
      </pc:sldChg>
      <pc:sldMasterChg chg="addSp delSp modSp mod modSldLayout">
        <pc:chgData name="Priscila Thompson" userId="a5389f1bf925a250" providerId="LiveId" clId="{8DC2A895-8F78-45C4-9CC7-229DA3388AD0}" dt="2025-10-07T12:09:43.427" v="33"/>
        <pc:sldMasterMkLst>
          <pc:docMk/>
          <pc:sldMasterMk cId="1788353970" sldId="2147483648"/>
        </pc:sldMasterMkLst>
        <pc:picChg chg="add del mod">
          <ac:chgData name="Priscila Thompson" userId="a5389f1bf925a250" providerId="LiveId" clId="{8DC2A895-8F78-45C4-9CC7-229DA3388AD0}" dt="2025-10-07T12:08:20.622" v="12" actId="21"/>
          <ac:picMkLst>
            <pc:docMk/>
            <pc:sldMasterMk cId="1788353970" sldId="2147483648"/>
            <ac:picMk id="13" creationId="{C1A6CD57-C02B-410B-888A-D065650E3E72}"/>
          </ac:picMkLst>
        </pc:picChg>
        <pc:sldLayoutChg chg="addSp modSp mod">
          <pc:chgData name="Priscila Thompson" userId="a5389f1bf925a250" providerId="LiveId" clId="{8DC2A895-8F78-45C4-9CC7-229DA3388AD0}" dt="2025-10-07T12:07:55.775" v="7" actId="14100"/>
          <pc:sldLayoutMkLst>
            <pc:docMk/>
            <pc:sldMasterMk cId="1788353970" sldId="2147483648"/>
            <pc:sldLayoutMk cId="2916498579" sldId="2147483649"/>
          </pc:sldLayoutMkLst>
          <pc:picChg chg="add mod">
            <ac:chgData name="Priscila Thompson" userId="a5389f1bf925a250" providerId="LiveId" clId="{8DC2A895-8F78-45C4-9CC7-229DA3388AD0}" dt="2025-10-07T12:07:55.775" v="7" actId="14100"/>
            <ac:picMkLst>
              <pc:docMk/>
              <pc:sldMasterMk cId="1788353970" sldId="2147483648"/>
              <pc:sldLayoutMk cId="2916498579" sldId="2147483649"/>
              <ac:picMk id="12" creationId="{407D376F-3AA1-484F-B8B0-06B44D33AA0D}"/>
            </ac:picMkLst>
          </pc:picChg>
        </pc:sldLayoutChg>
        <pc:sldLayoutChg chg="addSp modSp mod">
          <pc:chgData name="Priscila Thompson" userId="a5389f1bf925a250" providerId="LiveId" clId="{8DC2A895-8F78-45C4-9CC7-229DA3388AD0}" dt="2025-10-07T12:08:33.534" v="15" actId="1076"/>
          <pc:sldLayoutMkLst>
            <pc:docMk/>
            <pc:sldMasterMk cId="1788353970" sldId="2147483648"/>
            <pc:sldLayoutMk cId="2782271272" sldId="2147483650"/>
          </pc:sldLayoutMkLst>
          <pc:picChg chg="add mod">
            <ac:chgData name="Priscila Thompson" userId="a5389f1bf925a250" providerId="LiveId" clId="{8DC2A895-8F78-45C4-9CC7-229DA3388AD0}" dt="2025-10-07T12:08:33.534" v="15" actId="1076"/>
            <ac:picMkLst>
              <pc:docMk/>
              <pc:sldMasterMk cId="1788353970" sldId="2147483648"/>
              <pc:sldLayoutMk cId="2782271272" sldId="2147483650"/>
              <ac:picMk id="10" creationId="{6E46F0C1-593F-43CF-91F2-A8F059263749}"/>
            </ac:picMkLst>
          </pc:picChg>
        </pc:sldLayoutChg>
        <pc:sldLayoutChg chg="addSp modSp">
          <pc:chgData name="Priscila Thompson" userId="a5389f1bf925a250" providerId="LiveId" clId="{8DC2A895-8F78-45C4-9CC7-229DA3388AD0}" dt="2025-10-07T12:08:58.294" v="22"/>
          <pc:sldLayoutMkLst>
            <pc:docMk/>
            <pc:sldMasterMk cId="1788353970" sldId="2147483648"/>
            <pc:sldLayoutMk cId="986529405" sldId="2147483659"/>
          </pc:sldLayoutMkLst>
          <pc:picChg chg="add mod">
            <ac:chgData name="Priscila Thompson" userId="a5389f1bf925a250" providerId="LiveId" clId="{8DC2A895-8F78-45C4-9CC7-229DA3388AD0}" dt="2025-10-07T12:08:58.294" v="22"/>
            <ac:picMkLst>
              <pc:docMk/>
              <pc:sldMasterMk cId="1788353970" sldId="2147483648"/>
              <pc:sldLayoutMk cId="986529405" sldId="2147483659"/>
              <ac:picMk id="9" creationId="{66856FF4-AE7C-4745-8433-058953CFB794}"/>
            </ac:picMkLst>
          </pc:picChg>
        </pc:sldLayoutChg>
        <pc:sldLayoutChg chg="addSp modSp">
          <pc:chgData name="Priscila Thompson" userId="a5389f1bf925a250" providerId="LiveId" clId="{8DC2A895-8F78-45C4-9CC7-229DA3388AD0}" dt="2025-10-07T12:09:17.864" v="27"/>
          <pc:sldLayoutMkLst>
            <pc:docMk/>
            <pc:sldMasterMk cId="1788353970" sldId="2147483648"/>
            <pc:sldLayoutMk cId="3190945164" sldId="2147483661"/>
          </pc:sldLayoutMkLst>
          <pc:picChg chg="add mod">
            <ac:chgData name="Priscila Thompson" userId="a5389f1bf925a250" providerId="LiveId" clId="{8DC2A895-8F78-45C4-9CC7-229DA3388AD0}" dt="2025-10-07T12:09:17.864" v="27"/>
            <ac:picMkLst>
              <pc:docMk/>
              <pc:sldMasterMk cId="1788353970" sldId="2147483648"/>
              <pc:sldLayoutMk cId="3190945164" sldId="2147483661"/>
              <ac:picMk id="11" creationId="{A17C1165-5786-47AE-9271-9D286AB73EFE}"/>
            </ac:picMkLst>
          </pc:picChg>
        </pc:sldLayoutChg>
        <pc:sldLayoutChg chg="addSp delSp modSp mod">
          <pc:chgData name="Priscila Thompson" userId="a5389f1bf925a250" providerId="LiveId" clId="{8DC2A895-8F78-45C4-9CC7-229DA3388AD0}" dt="2025-10-07T12:09:29.852" v="31"/>
          <pc:sldLayoutMkLst>
            <pc:docMk/>
            <pc:sldMasterMk cId="1788353970" sldId="2147483648"/>
            <pc:sldLayoutMk cId="2544706900" sldId="2147483666"/>
          </pc:sldLayoutMkLst>
          <pc:picChg chg="add del mod">
            <ac:chgData name="Priscila Thompson" userId="a5389f1bf925a250" providerId="LiveId" clId="{8DC2A895-8F78-45C4-9CC7-229DA3388AD0}" dt="2025-10-07T12:09:24.296" v="30" actId="478"/>
            <ac:picMkLst>
              <pc:docMk/>
              <pc:sldMasterMk cId="1788353970" sldId="2147483648"/>
              <pc:sldLayoutMk cId="2544706900" sldId="2147483666"/>
              <ac:picMk id="15" creationId="{FE946C4B-9F5B-421B-95FD-866BDE54164C}"/>
            </ac:picMkLst>
          </pc:picChg>
          <pc:picChg chg="add mod">
            <ac:chgData name="Priscila Thompson" userId="a5389f1bf925a250" providerId="LiveId" clId="{8DC2A895-8F78-45C4-9CC7-229DA3388AD0}" dt="2025-10-07T12:09:29.852" v="31"/>
            <ac:picMkLst>
              <pc:docMk/>
              <pc:sldMasterMk cId="1788353970" sldId="2147483648"/>
              <pc:sldLayoutMk cId="2544706900" sldId="2147483666"/>
              <ac:picMk id="16" creationId="{F2412555-6D73-493C-B8EF-FF6E2D658985}"/>
            </ac:picMkLst>
          </pc:picChg>
        </pc:sldLayoutChg>
        <pc:sldLayoutChg chg="addSp modSp">
          <pc:chgData name="Priscila Thompson" userId="a5389f1bf925a250" providerId="LiveId" clId="{8DC2A895-8F78-45C4-9CC7-229DA3388AD0}" dt="2025-10-07T12:09:01.316" v="23"/>
          <pc:sldLayoutMkLst>
            <pc:docMk/>
            <pc:sldMasterMk cId="1788353970" sldId="2147483648"/>
            <pc:sldLayoutMk cId="767843504" sldId="2147483668"/>
          </pc:sldLayoutMkLst>
          <pc:picChg chg="add mod">
            <ac:chgData name="Priscila Thompson" userId="a5389f1bf925a250" providerId="LiveId" clId="{8DC2A895-8F78-45C4-9CC7-229DA3388AD0}" dt="2025-10-07T12:09:01.316" v="23"/>
            <ac:picMkLst>
              <pc:docMk/>
              <pc:sldMasterMk cId="1788353970" sldId="2147483648"/>
              <pc:sldLayoutMk cId="767843504" sldId="2147483668"/>
              <ac:picMk id="7" creationId="{E435C18B-D0C4-4A3E-A8C1-A12B0A035F5E}"/>
            </ac:picMkLst>
          </pc:picChg>
        </pc:sldLayoutChg>
        <pc:sldLayoutChg chg="addSp modSp">
          <pc:chgData name="Priscila Thompson" userId="a5389f1bf925a250" providerId="LiveId" clId="{8DC2A895-8F78-45C4-9CC7-229DA3388AD0}" dt="2025-10-07T12:09:06.456" v="24"/>
          <pc:sldLayoutMkLst>
            <pc:docMk/>
            <pc:sldMasterMk cId="1788353970" sldId="2147483648"/>
            <pc:sldLayoutMk cId="4020426631" sldId="2147483669"/>
          </pc:sldLayoutMkLst>
          <pc:picChg chg="add mod">
            <ac:chgData name="Priscila Thompson" userId="a5389f1bf925a250" providerId="LiveId" clId="{8DC2A895-8F78-45C4-9CC7-229DA3388AD0}" dt="2025-10-07T12:09:06.456" v="24"/>
            <ac:picMkLst>
              <pc:docMk/>
              <pc:sldMasterMk cId="1788353970" sldId="2147483648"/>
              <pc:sldLayoutMk cId="4020426631" sldId="2147483669"/>
              <ac:picMk id="7" creationId="{93E93C11-484E-433C-9BBD-6E8D74B843C5}"/>
            </ac:picMkLst>
          </pc:picChg>
        </pc:sldLayoutChg>
        <pc:sldLayoutChg chg="addSp delSp modSp mod">
          <pc:chgData name="Priscila Thompson" userId="a5389f1bf925a250" providerId="LiveId" clId="{8DC2A895-8F78-45C4-9CC7-229DA3388AD0}" dt="2025-10-07T12:09:43.427" v="33"/>
          <pc:sldLayoutMkLst>
            <pc:docMk/>
            <pc:sldMasterMk cId="1788353970" sldId="2147483648"/>
            <pc:sldLayoutMk cId="2883176917" sldId="2147483671"/>
          </pc:sldLayoutMkLst>
          <pc:spChg chg="del">
            <ac:chgData name="Priscila Thompson" userId="a5389f1bf925a250" providerId="LiveId" clId="{8DC2A895-8F78-45C4-9CC7-229DA3388AD0}" dt="2025-10-07T12:08:49.511" v="21" actId="478"/>
            <ac:spMkLst>
              <pc:docMk/>
              <pc:sldMasterMk cId="1788353970" sldId="2147483648"/>
              <pc:sldLayoutMk cId="2883176917" sldId="2147483671"/>
              <ac:spMk id="19" creationId="{4B1BDC0C-E1D0-4521-A14A-BFC3BDDF44A0}"/>
            </ac:spMkLst>
          </pc:spChg>
          <pc:spChg chg="del">
            <ac:chgData name="Priscila Thompson" userId="a5389f1bf925a250" providerId="LiveId" clId="{8DC2A895-8F78-45C4-9CC7-229DA3388AD0}" dt="2025-10-07T12:08:48.385" v="20" actId="478"/>
            <ac:spMkLst>
              <pc:docMk/>
              <pc:sldMasterMk cId="1788353970" sldId="2147483648"/>
              <pc:sldLayoutMk cId="2883176917" sldId="2147483671"/>
              <ac:spMk id="23" creationId="{E9AD8877-B577-4A42-8B84-7B81C3E6CA29}"/>
            </ac:spMkLst>
          </pc:spChg>
          <pc:spChg chg="del">
            <ac:chgData name="Priscila Thompson" userId="a5389f1bf925a250" providerId="LiveId" clId="{8DC2A895-8F78-45C4-9CC7-229DA3388AD0}" dt="2025-10-07T12:08:47.118" v="18" actId="478"/>
            <ac:spMkLst>
              <pc:docMk/>
              <pc:sldMasterMk cId="1788353970" sldId="2147483648"/>
              <pc:sldLayoutMk cId="2883176917" sldId="2147483671"/>
              <ac:spMk id="29" creationId="{AD8472FB-D177-4392-AC2D-61B97E5A0908}"/>
            </ac:spMkLst>
          </pc:spChg>
          <pc:spChg chg="del">
            <ac:chgData name="Priscila Thompson" userId="a5389f1bf925a250" providerId="LiveId" clId="{8DC2A895-8F78-45C4-9CC7-229DA3388AD0}" dt="2025-10-07T12:08:47.986" v="19" actId="478"/>
            <ac:spMkLst>
              <pc:docMk/>
              <pc:sldMasterMk cId="1788353970" sldId="2147483648"/>
              <pc:sldLayoutMk cId="2883176917" sldId="2147483671"/>
              <ac:spMk id="30" creationId="{C8CD0B95-F58D-4C13-BBCF-0972E549AEC0}"/>
            </ac:spMkLst>
          </pc:spChg>
          <pc:picChg chg="add del mod">
            <ac:chgData name="Priscila Thompson" userId="a5389f1bf925a250" providerId="LiveId" clId="{8DC2A895-8F78-45C4-9CC7-229DA3388AD0}" dt="2025-10-07T12:09:43.176" v="32" actId="478"/>
            <ac:picMkLst>
              <pc:docMk/>
              <pc:sldMasterMk cId="1788353970" sldId="2147483648"/>
              <pc:sldLayoutMk cId="2883176917" sldId="2147483671"/>
              <ac:picMk id="14" creationId="{8181A881-B92D-40D0-A5DC-D6F8CD10EB02}"/>
            </ac:picMkLst>
          </pc:picChg>
          <pc:picChg chg="add mod">
            <ac:chgData name="Priscila Thompson" userId="a5389f1bf925a250" providerId="LiveId" clId="{8DC2A895-8F78-45C4-9CC7-229DA3388AD0}" dt="2025-10-07T12:09:43.427" v="33"/>
            <ac:picMkLst>
              <pc:docMk/>
              <pc:sldMasterMk cId="1788353970" sldId="2147483648"/>
              <pc:sldLayoutMk cId="2883176917" sldId="2147483671"/>
              <ac:picMk id="15" creationId="{81125E75-210A-4B8B-B3A7-520E7AB4DB7C}"/>
            </ac:picMkLst>
          </pc:picChg>
        </pc:sldLayoutChg>
        <pc:sldLayoutChg chg="addSp modSp mod">
          <pc:chgData name="Priscila Thompson" userId="a5389f1bf925a250" providerId="LiveId" clId="{8DC2A895-8F78-45C4-9CC7-229DA3388AD0}" dt="2025-10-07T12:09:15.912" v="26" actId="1076"/>
          <pc:sldLayoutMkLst>
            <pc:docMk/>
            <pc:sldMasterMk cId="1788353970" sldId="2147483648"/>
            <pc:sldLayoutMk cId="1827098551" sldId="2147483677"/>
          </pc:sldLayoutMkLst>
          <pc:picChg chg="add mod">
            <ac:chgData name="Priscila Thompson" userId="a5389f1bf925a250" providerId="LiveId" clId="{8DC2A895-8F78-45C4-9CC7-229DA3388AD0}" dt="2025-10-07T12:09:15.912" v="26" actId="1076"/>
            <ac:picMkLst>
              <pc:docMk/>
              <pc:sldMasterMk cId="1788353970" sldId="2147483648"/>
              <pc:sldLayoutMk cId="1827098551" sldId="2147483677"/>
              <ac:picMk id="12" creationId="{C7545C25-0B0C-4796-9D71-AE747BBEAFDF}"/>
            </ac:picMkLst>
          </pc:picChg>
        </pc:sldLayoutChg>
      </pc:sldMasterChg>
    </pc:docChg>
  </pc:docChgLst>
  <pc:docChgLst>
    <pc:chgData name="Priscila Thompson" userId="a5389f1bf925a250" providerId="LiveId" clId="{C3B0D504-13D0-44B3-BAC3-570CA508B037}"/>
    <pc:docChg chg="undo custSel addSld delSld modSld modMainMaster">
      <pc:chgData name="Priscila Thompson" userId="a5389f1bf925a250" providerId="LiveId" clId="{C3B0D504-13D0-44B3-BAC3-570CA508B037}" dt="2025-10-07T11:20:25.654" v="126" actId="1076"/>
      <pc:docMkLst>
        <pc:docMk/>
      </pc:docMkLst>
      <pc:sldChg chg="del">
        <pc:chgData name="Priscila Thompson" userId="a5389f1bf925a250" providerId="LiveId" clId="{C3B0D504-13D0-44B3-BAC3-570CA508B037}" dt="2025-10-07T11:08:43.946" v="0" actId="2696"/>
        <pc:sldMkLst>
          <pc:docMk/>
          <pc:sldMk cId="2259308896" sldId="256"/>
        </pc:sldMkLst>
      </pc:sldChg>
      <pc:sldChg chg="del">
        <pc:chgData name="Priscila Thompson" userId="a5389f1bf925a250" providerId="LiveId" clId="{C3B0D504-13D0-44B3-BAC3-570CA508B037}" dt="2025-10-07T11:08:43.946" v="0" actId="2696"/>
        <pc:sldMkLst>
          <pc:docMk/>
          <pc:sldMk cId="1325608595" sldId="257"/>
        </pc:sldMkLst>
      </pc:sldChg>
      <pc:sldChg chg="del">
        <pc:chgData name="Priscila Thompson" userId="a5389f1bf925a250" providerId="LiveId" clId="{C3B0D504-13D0-44B3-BAC3-570CA508B037}" dt="2025-10-07T11:08:43.946" v="0" actId="2696"/>
        <pc:sldMkLst>
          <pc:docMk/>
          <pc:sldMk cId="3662677160" sldId="286"/>
        </pc:sldMkLst>
      </pc:sldChg>
      <pc:sldChg chg="del">
        <pc:chgData name="Priscila Thompson" userId="a5389f1bf925a250" providerId="LiveId" clId="{C3B0D504-13D0-44B3-BAC3-570CA508B037}" dt="2025-10-07T11:08:43.946" v="0" actId="2696"/>
        <pc:sldMkLst>
          <pc:docMk/>
          <pc:sldMk cId="779750606" sldId="288"/>
        </pc:sldMkLst>
      </pc:sldChg>
      <pc:sldChg chg="del">
        <pc:chgData name="Priscila Thompson" userId="a5389f1bf925a250" providerId="LiveId" clId="{C3B0D504-13D0-44B3-BAC3-570CA508B037}" dt="2025-10-07T11:08:43.946" v="0" actId="2696"/>
        <pc:sldMkLst>
          <pc:docMk/>
          <pc:sldMk cId="1265939620" sldId="290"/>
        </pc:sldMkLst>
      </pc:sldChg>
      <pc:sldChg chg="del">
        <pc:chgData name="Priscila Thompson" userId="a5389f1bf925a250" providerId="LiveId" clId="{C3B0D504-13D0-44B3-BAC3-570CA508B037}" dt="2025-10-07T11:08:43.946" v="0" actId="2696"/>
        <pc:sldMkLst>
          <pc:docMk/>
          <pc:sldMk cId="2652102883" sldId="291"/>
        </pc:sldMkLst>
      </pc:sldChg>
      <pc:sldChg chg="del">
        <pc:chgData name="Priscila Thompson" userId="a5389f1bf925a250" providerId="LiveId" clId="{C3B0D504-13D0-44B3-BAC3-570CA508B037}" dt="2025-10-07T11:08:43.946" v="0" actId="2696"/>
        <pc:sldMkLst>
          <pc:docMk/>
          <pc:sldMk cId="362649583" sldId="292"/>
        </pc:sldMkLst>
      </pc:sldChg>
      <pc:sldChg chg="del">
        <pc:chgData name="Priscila Thompson" userId="a5389f1bf925a250" providerId="LiveId" clId="{C3B0D504-13D0-44B3-BAC3-570CA508B037}" dt="2025-10-07T11:08:43.946" v="0" actId="2696"/>
        <pc:sldMkLst>
          <pc:docMk/>
          <pc:sldMk cId="907915534" sldId="295"/>
        </pc:sldMkLst>
      </pc:sldChg>
      <pc:sldChg chg="del">
        <pc:chgData name="Priscila Thompson" userId="a5389f1bf925a250" providerId="LiveId" clId="{C3B0D504-13D0-44B3-BAC3-570CA508B037}" dt="2025-10-07T11:08:43.946" v="0" actId="2696"/>
        <pc:sldMkLst>
          <pc:docMk/>
          <pc:sldMk cId="1609673525" sldId="296"/>
        </pc:sldMkLst>
      </pc:sldChg>
      <pc:sldChg chg="del">
        <pc:chgData name="Priscila Thompson" userId="a5389f1bf925a250" providerId="LiveId" clId="{C3B0D504-13D0-44B3-BAC3-570CA508B037}" dt="2025-10-07T11:08:43.946" v="0" actId="2696"/>
        <pc:sldMkLst>
          <pc:docMk/>
          <pc:sldMk cId="4117153350" sldId="297"/>
        </pc:sldMkLst>
      </pc:sldChg>
      <pc:sldChg chg="addSp delSp modSp mod modClrScheme delAnim chgLayout">
        <pc:chgData name="Priscila Thompson" userId="a5389f1bf925a250" providerId="LiveId" clId="{C3B0D504-13D0-44B3-BAC3-570CA508B037}" dt="2025-10-07T11:09:00.156" v="4" actId="700"/>
        <pc:sldMkLst>
          <pc:docMk/>
          <pc:sldMk cId="2072305263" sldId="299"/>
        </pc:sldMkLst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2" creationId="{AD6CD3A9-B821-4C9E-B253-A39E844FC0C7}"/>
          </ac:spMkLst>
        </pc:spChg>
        <pc:spChg chg="add del mod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4" creationId="{55D73F25-58B7-4F1B-A417-763E6BE6DDB5}"/>
          </ac:spMkLst>
        </pc:spChg>
        <pc:spChg chg="add mod ord">
          <ac:chgData name="Priscila Thompson" userId="a5389f1bf925a250" providerId="LiveId" clId="{C3B0D504-13D0-44B3-BAC3-570CA508B037}" dt="2025-10-07T11:09:00.156" v="4" actId="700"/>
          <ac:spMkLst>
            <pc:docMk/>
            <pc:sldMk cId="2072305263" sldId="299"/>
            <ac:spMk id="5" creationId="{82D9441E-9EF0-41F5-93AF-E8A39CFB0326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11" creationId="{FBCA2FBE-D81D-4165-A3CA-D0DA8ADB8487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12" creationId="{DA43F022-FB9C-4DCF-BA51-9084DF099366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13" creationId="{E09EBCF7-2418-47C5-AACE-AF6CCF5EE0D3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15" creationId="{E3343B11-C20E-4935-AAA1-3F4671FF264E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17" creationId="{7C83905F-C0A7-475B-B406-DD64972C54FE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22" creationId="{4AC1FADD-2174-445D-8C3A-8A66E3638714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23" creationId="{FF348D40-0A10-49F2-BCB9-ECB39590D1BE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24" creationId="{D2F98726-4EDB-453A-8943-B1B6111700EB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27" creationId="{C27B91BE-6D4D-446E-AD1E-ED3C56907484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28" creationId="{DDAF6346-DFC5-4E41-B0F3-D72C4C47765C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30" creationId="{77549488-05A6-472A-ACAC-63E4DA729ED3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31" creationId="{91EE7552-5FE0-440E-9825-DF4AF8B6363A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32" creationId="{5E900E93-A25E-4BEB-A7A9-8A48941653D2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33" creationId="{FF252301-7957-4103-85AF-80EEC20B1329}"/>
          </ac:spMkLst>
        </pc:spChg>
        <pc:spChg chg="del">
          <ac:chgData name="Priscila Thompson" userId="a5389f1bf925a250" providerId="LiveId" clId="{C3B0D504-13D0-44B3-BAC3-570CA508B037}" dt="2025-10-07T11:08:54.236" v="3" actId="478"/>
          <ac:spMkLst>
            <pc:docMk/>
            <pc:sldMk cId="2072305263" sldId="299"/>
            <ac:spMk id="34" creationId="{79183223-AB4C-427A-BF82-300AC481F68A}"/>
          </ac:spMkLst>
        </pc:spChg>
        <pc:picChg chg="del mod">
          <ac:chgData name="Priscila Thompson" userId="a5389f1bf925a250" providerId="LiveId" clId="{C3B0D504-13D0-44B3-BAC3-570CA508B037}" dt="2025-10-07T11:08:48.898" v="2" actId="478"/>
          <ac:picMkLst>
            <pc:docMk/>
            <pc:sldMk cId="2072305263" sldId="299"/>
            <ac:picMk id="9" creationId="{28545AA4-FBA4-4FA2-B428-63AF7E285F75}"/>
          </ac:picMkLst>
        </pc:picChg>
      </pc:sldChg>
      <pc:sldChg chg="new">
        <pc:chgData name="Priscila Thompson" userId="a5389f1bf925a250" providerId="LiveId" clId="{C3B0D504-13D0-44B3-BAC3-570CA508B037}" dt="2025-10-07T11:17:11.599" v="101" actId="680"/>
        <pc:sldMkLst>
          <pc:docMk/>
          <pc:sldMk cId="1636889213" sldId="300"/>
        </pc:sldMkLst>
      </pc:sldChg>
      <pc:sldChg chg="del">
        <pc:chgData name="Priscila Thompson" userId="a5389f1bf925a250" providerId="LiveId" clId="{C3B0D504-13D0-44B3-BAC3-570CA508B037}" dt="2025-10-07T11:08:43.946" v="0" actId="2696"/>
        <pc:sldMkLst>
          <pc:docMk/>
          <pc:sldMk cId="3111716381" sldId="300"/>
        </pc:sldMkLst>
      </pc:sldChg>
      <pc:sldMasterChg chg="addSp delSp modSp mod delSldLayout modSldLayout">
        <pc:chgData name="Priscila Thompson" userId="a5389f1bf925a250" providerId="LiveId" clId="{C3B0D504-13D0-44B3-BAC3-570CA508B037}" dt="2025-10-07T11:20:25.654" v="126" actId="1076"/>
        <pc:sldMasterMkLst>
          <pc:docMk/>
          <pc:sldMasterMk cId="1788353970" sldId="2147483648"/>
        </pc:sldMasterMkLst>
        <pc:spChg chg="mod">
          <ac:chgData name="Priscila Thompson" userId="a5389f1bf925a250" providerId="LiveId" clId="{C3B0D504-13D0-44B3-BAC3-570CA508B037}" dt="2025-10-07T11:20:00.099" v="122" actId="242"/>
          <ac:spMkLst>
            <pc:docMk/>
            <pc:sldMasterMk cId="1788353970" sldId="2147483648"/>
            <ac:spMk id="2" creationId="{9198F9AA-2C87-421D-97C1-B4248DFDC2C2}"/>
          </ac:spMkLst>
        </pc:spChg>
        <pc:spChg chg="mod">
          <ac:chgData name="Priscila Thompson" userId="a5389f1bf925a250" providerId="LiveId" clId="{C3B0D504-13D0-44B3-BAC3-570CA508B037}" dt="2025-10-07T11:16:52.391" v="100" actId="14100"/>
          <ac:spMkLst>
            <pc:docMk/>
            <pc:sldMasterMk cId="1788353970" sldId="2147483648"/>
            <ac:spMk id="3" creationId="{AE98FC63-C8D2-4CE6-A3F1-EE8ED24590C4}"/>
          </ac:spMkLst>
        </pc:spChg>
        <pc:spChg chg="del">
          <ac:chgData name="Priscila Thompson" userId="a5389f1bf925a250" providerId="LiveId" clId="{C3B0D504-13D0-44B3-BAC3-570CA508B037}" dt="2025-10-07T11:13:32.929" v="68" actId="478"/>
          <ac:spMkLst>
            <pc:docMk/>
            <pc:sldMasterMk cId="1788353970" sldId="2147483648"/>
            <ac:spMk id="4" creationId="{EED77A09-15C2-4E47-948E-AACAFCA47D40}"/>
          </ac:spMkLst>
        </pc:spChg>
        <pc:spChg chg="del">
          <ac:chgData name="Priscila Thompson" userId="a5389f1bf925a250" providerId="LiveId" clId="{C3B0D504-13D0-44B3-BAC3-570CA508B037}" dt="2025-10-07T11:13:33.718" v="69" actId="478"/>
          <ac:spMkLst>
            <pc:docMk/>
            <pc:sldMasterMk cId="1788353970" sldId="2147483648"/>
            <ac:spMk id="5" creationId="{60567522-C3B6-46EB-A361-BEC2510B00CA}"/>
          </ac:spMkLst>
        </pc:spChg>
        <pc:spChg chg="del">
          <ac:chgData name="Priscila Thompson" userId="a5389f1bf925a250" providerId="LiveId" clId="{C3B0D504-13D0-44B3-BAC3-570CA508B037}" dt="2025-10-07T11:13:34.727" v="70" actId="478"/>
          <ac:spMkLst>
            <pc:docMk/>
            <pc:sldMasterMk cId="1788353970" sldId="2147483648"/>
            <ac:spMk id="6" creationId="{CDC57CF0-034F-450D-937C-718D5AF1A059}"/>
          </ac:spMkLst>
        </pc:spChg>
        <pc:spChg chg="mod">
          <ac:chgData name="Priscila Thompson" userId="a5389f1bf925a250" providerId="LiveId" clId="{C3B0D504-13D0-44B3-BAC3-570CA508B037}" dt="2025-10-07T11:13:51.610" v="73"/>
          <ac:spMkLst>
            <pc:docMk/>
            <pc:sldMasterMk cId="1788353970" sldId="2147483648"/>
            <ac:spMk id="8" creationId="{9B55CA80-FCFE-45EB-ADC9-26B282D0FF88}"/>
          </ac:spMkLst>
        </pc:spChg>
        <pc:spChg chg="mod">
          <ac:chgData name="Priscila Thompson" userId="a5389f1bf925a250" providerId="LiveId" clId="{C3B0D504-13D0-44B3-BAC3-570CA508B037}" dt="2025-10-07T11:13:51.610" v="73"/>
          <ac:spMkLst>
            <pc:docMk/>
            <pc:sldMasterMk cId="1788353970" sldId="2147483648"/>
            <ac:spMk id="9" creationId="{FC554B19-2BE1-4362-AFFB-16F16F5071A6}"/>
          </ac:spMkLst>
        </pc:spChg>
        <pc:spChg chg="mod">
          <ac:chgData name="Priscila Thompson" userId="a5389f1bf925a250" providerId="LiveId" clId="{C3B0D504-13D0-44B3-BAC3-570CA508B037}" dt="2025-10-07T11:13:51.610" v="73"/>
          <ac:spMkLst>
            <pc:docMk/>
            <pc:sldMasterMk cId="1788353970" sldId="2147483648"/>
            <ac:spMk id="10" creationId="{4568904C-5C6C-46AD-A273-8FF9A19A72BA}"/>
          </ac:spMkLst>
        </pc:spChg>
        <pc:spChg chg="mod">
          <ac:chgData name="Priscila Thompson" userId="a5389f1bf925a250" providerId="LiveId" clId="{C3B0D504-13D0-44B3-BAC3-570CA508B037}" dt="2025-10-07T11:13:51.610" v="73"/>
          <ac:spMkLst>
            <pc:docMk/>
            <pc:sldMasterMk cId="1788353970" sldId="2147483648"/>
            <ac:spMk id="11" creationId="{BA9E40AA-03A7-4AB2-A13B-6F4153445BEC}"/>
          </ac:spMkLst>
        </pc:spChg>
        <pc:grpChg chg="add mod">
          <ac:chgData name="Priscila Thompson" userId="a5389f1bf925a250" providerId="LiveId" clId="{C3B0D504-13D0-44B3-BAC3-570CA508B037}" dt="2025-10-07T11:14:01.175" v="75" actId="1076"/>
          <ac:grpSpMkLst>
            <pc:docMk/>
            <pc:sldMasterMk cId="1788353970" sldId="2147483648"/>
            <ac:grpSpMk id="7" creationId="{137ED89B-54A4-4635-912B-457EFA681B2E}"/>
          </ac:grpSpMkLst>
        </pc:grpChg>
        <pc:picChg chg="add mod">
          <ac:chgData name="Priscila Thompson" userId="a5389f1bf925a250" providerId="LiveId" clId="{C3B0D504-13D0-44B3-BAC3-570CA508B037}" dt="2025-10-07T11:14:20.719" v="77" actId="1076"/>
          <ac:picMkLst>
            <pc:docMk/>
            <pc:sldMasterMk cId="1788353970" sldId="2147483648"/>
            <ac:picMk id="12" creationId="{BFEA774C-2612-4CAD-AD4C-A308B3374FBD}"/>
          </ac:picMkLst>
        </pc:picChg>
        <pc:sldLayoutChg chg="addSp delSp modSp mod">
          <pc:chgData name="Priscila Thompson" userId="a5389f1bf925a250" providerId="LiveId" clId="{C3B0D504-13D0-44B3-BAC3-570CA508B037}" dt="2025-10-07T11:19:52.255" v="121" actId="14100"/>
          <pc:sldLayoutMkLst>
            <pc:docMk/>
            <pc:sldMasterMk cId="1788353970" sldId="2147483648"/>
            <pc:sldLayoutMk cId="2916498579" sldId="2147483649"/>
          </pc:sldLayoutMkLst>
          <pc:spChg chg="mod">
            <ac:chgData name="Priscila Thompson" userId="a5389f1bf925a250" providerId="LiveId" clId="{C3B0D504-13D0-44B3-BAC3-570CA508B037}" dt="2025-10-07T11:19:52.255" v="121" actId="14100"/>
            <ac:spMkLst>
              <pc:docMk/>
              <pc:sldMasterMk cId="1788353970" sldId="2147483648"/>
              <pc:sldLayoutMk cId="2916498579" sldId="2147483649"/>
              <ac:spMk id="2" creationId="{494248F2-5264-4601-AA0B-6C092F77F2DD}"/>
            </ac:spMkLst>
          </pc:spChg>
          <pc:spChg chg="add del">
            <ac:chgData name="Priscila Thompson" userId="a5389f1bf925a250" providerId="LiveId" clId="{C3B0D504-13D0-44B3-BAC3-570CA508B037}" dt="2025-10-07T11:09:22.349" v="5" actId="11529"/>
            <ac:spMkLst>
              <pc:docMk/>
              <pc:sldMasterMk cId="1788353970" sldId="2147483648"/>
              <pc:sldLayoutMk cId="2916498579" sldId="2147483649"/>
              <ac:spMk id="3" creationId="{DDE16AD9-71EF-43F7-83EE-CF14F4A8E27E}"/>
            </ac:spMkLst>
          </pc:spChg>
          <pc:spChg chg="add mod">
            <ac:chgData name="Priscila Thompson" userId="a5389f1bf925a250" providerId="LiveId" clId="{C3B0D504-13D0-44B3-BAC3-570CA508B037}" dt="2025-10-07T11:09:58.205" v="40" actId="207"/>
            <ac:spMkLst>
              <pc:docMk/>
              <pc:sldMasterMk cId="1788353970" sldId="2147483648"/>
              <pc:sldLayoutMk cId="2916498579" sldId="2147483649"/>
              <ac:spMk id="4" creationId="{194DDC1F-C6C5-4A95-92FC-B9BAB350FA53}"/>
            </ac:spMkLst>
          </pc:spChg>
          <pc:spChg chg="mod">
            <ac:chgData name="Priscila Thompson" userId="a5389f1bf925a250" providerId="LiveId" clId="{C3B0D504-13D0-44B3-BAC3-570CA508B037}" dt="2025-10-07T11:13:49.359" v="72" actId="164"/>
            <ac:spMkLst>
              <pc:docMk/>
              <pc:sldMasterMk cId="1788353970" sldId="2147483648"/>
              <pc:sldLayoutMk cId="2916498579" sldId="2147483649"/>
              <ac:spMk id="139" creationId="{590741D6-DFF4-41C3-90AB-E5CD927ED52C}"/>
            </ac:spMkLst>
          </pc:spChg>
          <pc:spChg chg="mod">
            <ac:chgData name="Priscila Thompson" userId="a5389f1bf925a250" providerId="LiveId" clId="{C3B0D504-13D0-44B3-BAC3-570CA508B037}" dt="2025-10-07T11:13:49.359" v="72" actId="164"/>
            <ac:spMkLst>
              <pc:docMk/>
              <pc:sldMasterMk cId="1788353970" sldId="2147483648"/>
              <pc:sldLayoutMk cId="2916498579" sldId="2147483649"/>
              <ac:spMk id="142" creationId="{7FB1A48B-4506-44B5-8E91-BF06D204E61C}"/>
            </ac:spMkLst>
          </pc:spChg>
          <pc:spChg chg="mod">
            <ac:chgData name="Priscila Thompson" userId="a5389f1bf925a250" providerId="LiveId" clId="{C3B0D504-13D0-44B3-BAC3-570CA508B037}" dt="2025-10-07T11:13:49.359" v="72" actId="164"/>
            <ac:spMkLst>
              <pc:docMk/>
              <pc:sldMasterMk cId="1788353970" sldId="2147483648"/>
              <pc:sldLayoutMk cId="2916498579" sldId="2147483649"/>
              <ac:spMk id="143" creationId="{91E9F508-0BB7-4E08-B28C-F5663348906C}"/>
            </ac:spMkLst>
          </pc:spChg>
          <pc:spChg chg="mod">
            <ac:chgData name="Priscila Thompson" userId="a5389f1bf925a250" providerId="LiveId" clId="{C3B0D504-13D0-44B3-BAC3-570CA508B037}" dt="2025-10-07T11:13:49.359" v="72" actId="164"/>
            <ac:spMkLst>
              <pc:docMk/>
              <pc:sldMasterMk cId="1788353970" sldId="2147483648"/>
              <pc:sldLayoutMk cId="2916498579" sldId="2147483649"/>
              <ac:spMk id="144" creationId="{363CC9AB-5792-4CA3-ADF0-1716D10D120A}"/>
            </ac:spMkLst>
          </pc:spChg>
          <pc:grpChg chg="add mod">
            <ac:chgData name="Priscila Thompson" userId="a5389f1bf925a250" providerId="LiveId" clId="{C3B0D504-13D0-44B3-BAC3-570CA508B037}" dt="2025-10-07T11:19:48.071" v="120" actId="1076"/>
            <ac:grpSpMkLst>
              <pc:docMk/>
              <pc:sldMasterMk cId="1788353970" sldId="2147483648"/>
              <pc:sldLayoutMk cId="2916498579" sldId="2147483649"/>
              <ac:grpSpMk id="5" creationId="{76A76D5C-12E3-4465-9184-C3811BC3BB6C}"/>
            </ac:grpSpMkLst>
          </pc:grpChg>
          <pc:picChg chg="add del mod">
            <ac:chgData name="Priscila Thompson" userId="a5389f1bf925a250" providerId="LiveId" clId="{C3B0D504-13D0-44B3-BAC3-570CA508B037}" dt="2025-10-07T11:16:38.137" v="99" actId="478"/>
            <ac:picMkLst>
              <pc:docMk/>
              <pc:sldMasterMk cId="1788353970" sldId="2147483648"/>
              <pc:sldLayoutMk cId="2916498579" sldId="2147483649"/>
              <ac:picMk id="14" creationId="{3F6C38D2-B897-4A4E-824E-9F7891C538E9}"/>
            </ac:picMkLst>
          </pc:picChg>
          <pc:picChg chg="del">
            <ac:chgData name="Priscila Thompson" userId="a5389f1bf925a250" providerId="LiveId" clId="{C3B0D504-13D0-44B3-BAC3-570CA508B037}" dt="2025-10-07T11:14:39.512" v="79" actId="478"/>
            <ac:picMkLst>
              <pc:docMk/>
              <pc:sldMasterMk cId="1788353970" sldId="2147483648"/>
              <pc:sldLayoutMk cId="2916498579" sldId="2147483649"/>
              <ac:picMk id="146" creationId="{3C2F7528-9779-438A-AF07-97FC90D1DB15}"/>
            </ac:picMkLst>
          </pc:picChg>
        </pc:sldLayoutChg>
        <pc:sldLayoutChg chg="addSp delSp modSp mod">
          <pc:chgData name="Priscila Thompson" userId="a5389f1bf925a250" providerId="LiveId" clId="{C3B0D504-13D0-44B3-BAC3-570CA508B037}" dt="2025-10-07T11:19:22.069" v="117" actId="242"/>
          <pc:sldLayoutMkLst>
            <pc:docMk/>
            <pc:sldMasterMk cId="1788353970" sldId="2147483648"/>
            <pc:sldLayoutMk cId="2782271272" sldId="2147483650"/>
          </pc:sldLayoutMkLst>
          <pc:spChg chg="mod">
            <ac:chgData name="Priscila Thompson" userId="a5389f1bf925a250" providerId="LiveId" clId="{C3B0D504-13D0-44B3-BAC3-570CA508B037}" dt="2025-10-07T11:19:22.069" v="117" actId="242"/>
            <ac:spMkLst>
              <pc:docMk/>
              <pc:sldMasterMk cId="1788353970" sldId="2147483648"/>
              <pc:sldLayoutMk cId="2782271272" sldId="2147483650"/>
              <ac:spMk id="2" creationId="{3CD97974-B93C-4C96-B3F6-F69E3D6DE6CA}"/>
            </ac:spMkLst>
          </pc:spChg>
          <pc:spChg chg="mod">
            <ac:chgData name="Priscila Thompson" userId="a5389f1bf925a250" providerId="LiveId" clId="{C3B0D504-13D0-44B3-BAC3-570CA508B037}" dt="2025-10-07T11:18:17.119" v="111" actId="14100"/>
            <ac:spMkLst>
              <pc:docMk/>
              <pc:sldMasterMk cId="1788353970" sldId="2147483648"/>
              <pc:sldLayoutMk cId="2782271272" sldId="2147483650"/>
              <ac:spMk id="3" creationId="{8A6FC6F2-80B4-49A7-9448-33FE2DF0E967}"/>
            </ac:spMkLst>
          </pc:spChg>
          <pc:spChg chg="del">
            <ac:chgData name="Priscila Thompson" userId="a5389f1bf925a250" providerId="LiveId" clId="{C3B0D504-13D0-44B3-BAC3-570CA508B037}" dt="2025-10-07T11:13:12.289" v="64" actId="478"/>
            <ac:spMkLst>
              <pc:docMk/>
              <pc:sldMasterMk cId="1788353970" sldId="2147483648"/>
              <pc:sldLayoutMk cId="2782271272" sldId="2147483650"/>
              <ac:spMk id="10" creationId="{7536C149-3EFE-A94E-902D-57CED00B2C0F}"/>
            </ac:spMkLst>
          </pc:spChg>
          <pc:spChg chg="del">
            <ac:chgData name="Priscila Thompson" userId="a5389f1bf925a250" providerId="LiveId" clId="{C3B0D504-13D0-44B3-BAC3-570CA508B037}" dt="2025-10-07T11:13:09.638" v="63" actId="478"/>
            <ac:spMkLst>
              <pc:docMk/>
              <pc:sldMasterMk cId="1788353970" sldId="2147483648"/>
              <pc:sldLayoutMk cId="2782271272" sldId="2147483650"/>
              <ac:spMk id="11" creationId="{53CA1E78-F17D-F34D-9F81-0DBF44F37894}"/>
            </ac:spMkLst>
          </pc:spChg>
          <pc:spChg chg="del">
            <ac:chgData name="Priscila Thompson" userId="a5389f1bf925a250" providerId="LiveId" clId="{C3B0D504-13D0-44B3-BAC3-570CA508B037}" dt="2025-10-07T11:13:28.865" v="67" actId="478"/>
            <ac:spMkLst>
              <pc:docMk/>
              <pc:sldMasterMk cId="1788353970" sldId="2147483648"/>
              <pc:sldLayoutMk cId="2782271272" sldId="2147483650"/>
              <ac:spMk id="12" creationId="{1FE54918-A625-F64F-A42E-A427E9B2D489}"/>
            </ac:spMkLst>
          </pc:spChg>
          <pc:spChg chg="del">
            <ac:chgData name="Priscila Thompson" userId="a5389f1bf925a250" providerId="LiveId" clId="{C3B0D504-13D0-44B3-BAC3-570CA508B037}" dt="2025-10-07T11:17:41.416" v="104" actId="478"/>
            <ac:spMkLst>
              <pc:docMk/>
              <pc:sldMasterMk cId="1788353970" sldId="2147483648"/>
              <pc:sldLayoutMk cId="2782271272" sldId="2147483650"/>
              <ac:spMk id="14" creationId="{68FA7627-9662-4EFA-8644-1404BE6C2180}"/>
            </ac:spMkLst>
          </pc:spChg>
          <pc:spChg chg="del">
            <ac:chgData name="Priscila Thompson" userId="a5389f1bf925a250" providerId="LiveId" clId="{C3B0D504-13D0-44B3-BAC3-570CA508B037}" dt="2025-10-07T11:17:40.592" v="102" actId="478"/>
            <ac:spMkLst>
              <pc:docMk/>
              <pc:sldMasterMk cId="1788353970" sldId="2147483648"/>
              <pc:sldLayoutMk cId="2782271272" sldId="2147483650"/>
              <ac:spMk id="15" creationId="{AA338522-04FA-4E28-813D-2D185ACA1212}"/>
            </ac:spMkLst>
          </pc:spChg>
          <pc:spChg chg="del">
            <ac:chgData name="Priscila Thompson" userId="a5389f1bf925a250" providerId="LiveId" clId="{C3B0D504-13D0-44B3-BAC3-570CA508B037}" dt="2025-10-07T11:17:58.305" v="107" actId="478"/>
            <ac:spMkLst>
              <pc:docMk/>
              <pc:sldMasterMk cId="1788353970" sldId="2147483648"/>
              <pc:sldLayoutMk cId="2782271272" sldId="2147483650"/>
              <ac:spMk id="16" creationId="{D0FD3715-510F-419F-A168-5C4DDC49BA6E}"/>
            </ac:spMkLst>
          </pc:spChg>
          <pc:spChg chg="del">
            <ac:chgData name="Priscila Thompson" userId="a5389f1bf925a250" providerId="LiveId" clId="{C3B0D504-13D0-44B3-BAC3-570CA508B037}" dt="2025-10-07T11:17:40.992" v="103" actId="478"/>
            <ac:spMkLst>
              <pc:docMk/>
              <pc:sldMasterMk cId="1788353970" sldId="2147483648"/>
              <pc:sldLayoutMk cId="2782271272" sldId="2147483650"/>
              <ac:spMk id="17" creationId="{BBCEDFA6-A9C8-4665-A300-82E08F74D520}"/>
            </ac:spMkLst>
          </pc:spChg>
          <pc:spChg chg="add del">
            <ac:chgData name="Priscila Thompson" userId="a5389f1bf925a250" providerId="LiveId" clId="{C3B0D504-13D0-44B3-BAC3-570CA508B037}" dt="2025-10-07T11:17:58.305" v="107" actId="478"/>
            <ac:spMkLst>
              <pc:docMk/>
              <pc:sldMasterMk cId="1788353970" sldId="2147483648"/>
              <pc:sldLayoutMk cId="2782271272" sldId="2147483650"/>
              <ac:spMk id="18" creationId="{83DB2DFA-7387-4894-B380-54731771177C}"/>
            </ac:spMkLst>
          </pc:spChg>
          <pc:spChg chg="mod">
            <ac:chgData name="Priscila Thompson" userId="a5389f1bf925a250" providerId="LiveId" clId="{C3B0D504-13D0-44B3-BAC3-570CA508B037}" dt="2025-10-07T11:18:07.578" v="109"/>
            <ac:spMkLst>
              <pc:docMk/>
              <pc:sldMasterMk cId="1788353970" sldId="2147483648"/>
              <pc:sldLayoutMk cId="2782271272" sldId="2147483650"/>
              <ac:spMk id="20" creationId="{C01B44AD-A58B-478B-8607-213B26DDE977}"/>
            </ac:spMkLst>
          </pc:spChg>
          <pc:spChg chg="mod">
            <ac:chgData name="Priscila Thompson" userId="a5389f1bf925a250" providerId="LiveId" clId="{C3B0D504-13D0-44B3-BAC3-570CA508B037}" dt="2025-10-07T11:18:07.578" v="109"/>
            <ac:spMkLst>
              <pc:docMk/>
              <pc:sldMasterMk cId="1788353970" sldId="2147483648"/>
              <pc:sldLayoutMk cId="2782271272" sldId="2147483650"/>
              <ac:spMk id="21" creationId="{C4A84124-BB9F-4BC6-A2BB-236A2023FCBA}"/>
            </ac:spMkLst>
          </pc:spChg>
          <pc:spChg chg="mod">
            <ac:chgData name="Priscila Thompson" userId="a5389f1bf925a250" providerId="LiveId" clId="{C3B0D504-13D0-44B3-BAC3-570CA508B037}" dt="2025-10-07T11:18:07.578" v="109"/>
            <ac:spMkLst>
              <pc:docMk/>
              <pc:sldMasterMk cId="1788353970" sldId="2147483648"/>
              <pc:sldLayoutMk cId="2782271272" sldId="2147483650"/>
              <ac:spMk id="23" creationId="{C74D0952-69D1-4126-9436-51BF7B66B367}"/>
            </ac:spMkLst>
          </pc:spChg>
          <pc:spChg chg="mod">
            <ac:chgData name="Priscila Thompson" userId="a5389f1bf925a250" providerId="LiveId" clId="{C3B0D504-13D0-44B3-BAC3-570CA508B037}" dt="2025-10-07T11:18:07.578" v="109"/>
            <ac:spMkLst>
              <pc:docMk/>
              <pc:sldMasterMk cId="1788353970" sldId="2147483648"/>
              <pc:sldLayoutMk cId="2782271272" sldId="2147483650"/>
              <ac:spMk id="24" creationId="{70536479-D61E-45E6-BA76-21BB21E7B987}"/>
            </ac:spMkLst>
          </pc:spChg>
          <pc:grpChg chg="add mod">
            <ac:chgData name="Priscila Thompson" userId="a5389f1bf925a250" providerId="LiveId" clId="{C3B0D504-13D0-44B3-BAC3-570CA508B037}" dt="2025-10-07T11:18:07.578" v="109"/>
            <ac:grpSpMkLst>
              <pc:docMk/>
              <pc:sldMasterMk cId="1788353970" sldId="2147483648"/>
              <pc:sldLayoutMk cId="2782271272" sldId="2147483650"/>
              <ac:grpSpMk id="19" creationId="{3DBE9A2D-7CCB-4B93-BE3F-79E36C4ACC36}"/>
            </ac:grpSpMkLst>
          </pc:grpChg>
          <pc:picChg chg="del">
            <ac:chgData name="Priscila Thompson" userId="a5389f1bf925a250" providerId="LiveId" clId="{C3B0D504-13D0-44B3-BAC3-570CA508B037}" dt="2025-10-07T11:18:01.896" v="108" actId="478"/>
            <ac:picMkLst>
              <pc:docMk/>
              <pc:sldMasterMk cId="1788353970" sldId="2147483648"/>
              <pc:sldLayoutMk cId="2782271272" sldId="2147483650"/>
              <ac:picMk id="26" creationId="{FFDB9637-26A6-4CB5-BF4D-636993FF6C3B}"/>
            </ac:picMkLst>
          </pc:picChg>
        </pc:sldLayoutChg>
        <pc:sldLayoutChg chg="addSp delSp modSp mod">
          <pc:chgData name="Priscila Thompson" userId="a5389f1bf925a250" providerId="LiveId" clId="{C3B0D504-13D0-44B3-BAC3-570CA508B037}" dt="2025-10-07T11:16:14.015" v="94" actId="478"/>
          <pc:sldLayoutMkLst>
            <pc:docMk/>
            <pc:sldMasterMk cId="1788353970" sldId="2147483648"/>
            <pc:sldLayoutMk cId="986529405" sldId="2147483659"/>
          </pc:sldLayoutMkLst>
          <pc:spChg chg="add del">
            <ac:chgData name="Priscila Thompson" userId="a5389f1bf925a250" providerId="LiveId" clId="{C3B0D504-13D0-44B3-BAC3-570CA508B037}" dt="2025-10-07T11:12:32.487" v="60" actId="11529"/>
            <ac:spMkLst>
              <pc:docMk/>
              <pc:sldMasterMk cId="1788353970" sldId="2147483648"/>
              <pc:sldLayoutMk cId="986529405" sldId="2147483659"/>
              <ac:spMk id="4" creationId="{946FAAB3-BEAF-4610-87AA-89114CAA3BAE}"/>
            </ac:spMkLst>
          </pc:spChg>
          <pc:spChg chg="add mod">
            <ac:chgData name="Priscila Thompson" userId="a5389f1bf925a250" providerId="LiveId" clId="{C3B0D504-13D0-44B3-BAC3-570CA508B037}" dt="2025-10-07T11:12:32.487" v="60" actId="11529"/>
            <ac:spMkLst>
              <pc:docMk/>
              <pc:sldMasterMk cId="1788353970" sldId="2147483648"/>
              <pc:sldLayoutMk cId="986529405" sldId="2147483659"/>
              <ac:spMk id="6" creationId="{71D09D74-8896-47C2-948E-5F0943470FAD}"/>
            </ac:spMkLst>
          </pc:spChg>
          <pc:picChg chg="add del mod">
            <ac:chgData name="Priscila Thompson" userId="a5389f1bf925a250" providerId="LiveId" clId="{C3B0D504-13D0-44B3-BAC3-570CA508B037}" dt="2025-10-07T11:16:12.463" v="93" actId="1076"/>
            <ac:picMkLst>
              <pc:docMk/>
              <pc:sldMasterMk cId="1788353970" sldId="2147483648"/>
              <pc:sldLayoutMk cId="986529405" sldId="2147483659"/>
              <ac:picMk id="8" creationId="{74EC138E-52F6-4543-81D1-1BE214E227A7}"/>
            </ac:picMkLst>
          </pc:picChg>
          <pc:picChg chg="add del mod">
            <ac:chgData name="Priscila Thompson" userId="a5389f1bf925a250" providerId="LiveId" clId="{C3B0D504-13D0-44B3-BAC3-570CA508B037}" dt="2025-10-07T11:16:06.634" v="90"/>
            <ac:picMkLst>
              <pc:docMk/>
              <pc:sldMasterMk cId="1788353970" sldId="2147483648"/>
              <pc:sldLayoutMk cId="986529405" sldId="2147483659"/>
              <ac:picMk id="9" creationId="{AF75A5F6-05BE-42BC-84EB-F1884D390755}"/>
            </ac:picMkLst>
          </pc:picChg>
          <pc:picChg chg="add del mod">
            <ac:chgData name="Priscila Thompson" userId="a5389f1bf925a250" providerId="LiveId" clId="{C3B0D504-13D0-44B3-BAC3-570CA508B037}" dt="2025-10-07T11:16:14.015" v="94" actId="478"/>
            <ac:picMkLst>
              <pc:docMk/>
              <pc:sldMasterMk cId="1788353970" sldId="2147483648"/>
              <pc:sldLayoutMk cId="986529405" sldId="2147483659"/>
              <ac:picMk id="10" creationId="{5443F324-7B18-415C-BE77-B0DED7369804}"/>
            </ac:picMkLst>
          </pc:picChg>
        </pc:sldLayoutChg>
        <pc:sldLayoutChg chg="delSp mod">
          <pc:chgData name="Priscila Thompson" userId="a5389f1bf925a250" providerId="LiveId" clId="{C3B0D504-13D0-44B3-BAC3-570CA508B037}" dt="2025-10-07T11:11:39.504" v="59" actId="478"/>
          <pc:sldLayoutMkLst>
            <pc:docMk/>
            <pc:sldMasterMk cId="1788353970" sldId="2147483648"/>
            <pc:sldLayoutMk cId="3190945164" sldId="2147483661"/>
          </pc:sldLayoutMkLst>
          <pc:spChg chg="del">
            <ac:chgData name="Priscila Thompson" userId="a5389f1bf925a250" providerId="LiveId" clId="{C3B0D504-13D0-44B3-BAC3-570CA508B037}" dt="2025-10-07T11:11:37.914" v="58" actId="478"/>
            <ac:spMkLst>
              <pc:docMk/>
              <pc:sldMasterMk cId="1788353970" sldId="2147483648"/>
              <pc:sldLayoutMk cId="3190945164" sldId="2147483661"/>
              <ac:spMk id="10" creationId="{7536C149-3EFE-A94E-902D-57CED00B2C0F}"/>
            </ac:spMkLst>
          </pc:spChg>
          <pc:spChg chg="del">
            <ac:chgData name="Priscila Thompson" userId="a5389f1bf925a250" providerId="LiveId" clId="{C3B0D504-13D0-44B3-BAC3-570CA508B037}" dt="2025-10-07T11:11:36.590" v="57" actId="478"/>
            <ac:spMkLst>
              <pc:docMk/>
              <pc:sldMasterMk cId="1788353970" sldId="2147483648"/>
              <pc:sldLayoutMk cId="3190945164" sldId="2147483661"/>
              <ac:spMk id="11" creationId="{53CA1E78-F17D-F34D-9F81-0DBF44F37894}"/>
            </ac:spMkLst>
          </pc:spChg>
          <pc:spChg chg="del">
            <ac:chgData name="Priscila Thompson" userId="a5389f1bf925a250" providerId="LiveId" clId="{C3B0D504-13D0-44B3-BAC3-570CA508B037}" dt="2025-10-07T11:11:39.504" v="59" actId="478"/>
            <ac:spMkLst>
              <pc:docMk/>
              <pc:sldMasterMk cId="1788353970" sldId="2147483648"/>
              <pc:sldLayoutMk cId="3190945164" sldId="2147483661"/>
              <ac:spMk id="12" creationId="{1FE54918-A625-F64F-A42E-A427E9B2D489}"/>
            </ac:spMkLst>
          </pc:spChg>
        </pc:sldLayoutChg>
        <pc:sldLayoutChg chg="delSp modSp mod">
          <pc:chgData name="Priscila Thompson" userId="a5389f1bf925a250" providerId="LiveId" clId="{C3B0D504-13D0-44B3-BAC3-570CA508B037}" dt="2025-10-07T11:20:25.654" v="126" actId="1076"/>
          <pc:sldLayoutMkLst>
            <pc:docMk/>
            <pc:sldMasterMk cId="1788353970" sldId="2147483648"/>
            <pc:sldLayoutMk cId="2544706900" sldId="2147483666"/>
          </pc:sldLayoutMkLst>
          <pc:spChg chg="mod">
            <ac:chgData name="Priscila Thompson" userId="a5389f1bf925a250" providerId="LiveId" clId="{C3B0D504-13D0-44B3-BAC3-570CA508B037}" dt="2025-10-07T11:20:25.654" v="126" actId="1076"/>
            <ac:spMkLst>
              <pc:docMk/>
              <pc:sldMasterMk cId="1788353970" sldId="2147483648"/>
              <pc:sldLayoutMk cId="2544706900" sldId="2147483666"/>
              <ac:spMk id="2" creationId="{494248F2-5264-4601-AA0B-6C092F77F2DD}"/>
            </ac:spMkLst>
          </pc:spChg>
          <pc:spChg chg="mod">
            <ac:chgData name="Priscila Thompson" userId="a5389f1bf925a250" providerId="LiveId" clId="{C3B0D504-13D0-44B3-BAC3-570CA508B037}" dt="2025-10-07T11:20:25.654" v="126" actId="1076"/>
            <ac:spMkLst>
              <pc:docMk/>
              <pc:sldMasterMk cId="1788353970" sldId="2147483648"/>
              <pc:sldLayoutMk cId="2544706900" sldId="2147483666"/>
              <ac:spMk id="3" creationId="{DCFB69D3-5632-4285-A209-9DCA67DA668C}"/>
            </ac:spMkLst>
          </pc:spChg>
          <pc:picChg chg="del">
            <ac:chgData name="Priscila Thompson" userId="a5389f1bf925a250" providerId="LiveId" clId="{C3B0D504-13D0-44B3-BAC3-570CA508B037}" dt="2025-10-07T11:15:52.590" v="87" actId="478"/>
            <ac:picMkLst>
              <pc:docMk/>
              <pc:sldMasterMk cId="1788353970" sldId="2147483648"/>
              <pc:sldLayoutMk cId="2544706900" sldId="2147483666"/>
              <ac:picMk id="26" creationId="{3ED6701B-D098-482E-AC09-BBA13AE0928E}"/>
            </ac:picMkLst>
          </pc:picChg>
        </pc:sldLayoutChg>
        <pc:sldLayoutChg chg="addSp delSp modSp mod">
          <pc:chgData name="Priscila Thompson" userId="a5389f1bf925a250" providerId="LiveId" clId="{C3B0D504-13D0-44B3-BAC3-570CA508B037}" dt="2025-10-07T11:19:13.277" v="116" actId="242"/>
          <pc:sldLayoutMkLst>
            <pc:docMk/>
            <pc:sldMasterMk cId="1788353970" sldId="2147483648"/>
            <pc:sldLayoutMk cId="767843504" sldId="2147483668"/>
          </pc:sldLayoutMkLst>
          <pc:spChg chg="mod">
            <ac:chgData name="Priscila Thompson" userId="a5389f1bf925a250" providerId="LiveId" clId="{C3B0D504-13D0-44B3-BAC3-570CA508B037}" dt="2025-10-07T11:19:13.277" v="116" actId="242"/>
            <ac:spMkLst>
              <pc:docMk/>
              <pc:sldMasterMk cId="1788353970" sldId="2147483648"/>
              <pc:sldLayoutMk cId="767843504" sldId="2147483668"/>
              <ac:spMk id="2" creationId="{3CD97974-B93C-4C96-B3F6-F69E3D6DE6CA}"/>
            </ac:spMkLst>
          </pc:spChg>
          <pc:spChg chg="mod">
            <ac:chgData name="Priscila Thompson" userId="a5389f1bf925a250" providerId="LiveId" clId="{C3B0D504-13D0-44B3-BAC3-570CA508B037}" dt="2025-10-07T11:18:51.310" v="113" actId="1076"/>
            <ac:spMkLst>
              <pc:docMk/>
              <pc:sldMasterMk cId="1788353970" sldId="2147483648"/>
              <pc:sldLayoutMk cId="767843504" sldId="2147483668"/>
              <ac:spMk id="3" creationId="{8A6FC6F2-80B4-49A7-9448-33FE2DF0E967}"/>
            </ac:spMkLst>
          </pc:spChg>
          <pc:spChg chg="del">
            <ac:chgData name="Priscila Thompson" userId="a5389f1bf925a250" providerId="LiveId" clId="{C3B0D504-13D0-44B3-BAC3-570CA508B037}" dt="2025-10-07T11:11:14.815" v="48" actId="478"/>
            <ac:spMkLst>
              <pc:docMk/>
              <pc:sldMasterMk cId="1788353970" sldId="2147483648"/>
              <pc:sldLayoutMk cId="767843504" sldId="2147483668"/>
              <ac:spMk id="10" creationId="{7536C149-3EFE-A94E-902D-57CED00B2C0F}"/>
            </ac:spMkLst>
          </pc:spChg>
          <pc:spChg chg="del">
            <ac:chgData name="Priscila Thompson" userId="a5389f1bf925a250" providerId="LiveId" clId="{C3B0D504-13D0-44B3-BAC3-570CA508B037}" dt="2025-10-07T11:11:15.614" v="49" actId="478"/>
            <ac:spMkLst>
              <pc:docMk/>
              <pc:sldMasterMk cId="1788353970" sldId="2147483648"/>
              <pc:sldLayoutMk cId="767843504" sldId="2147483668"/>
              <ac:spMk id="11" creationId="{53CA1E78-F17D-F34D-9F81-0DBF44F37894}"/>
            </ac:spMkLst>
          </pc:spChg>
          <pc:spChg chg="del">
            <ac:chgData name="Priscila Thompson" userId="a5389f1bf925a250" providerId="LiveId" clId="{C3B0D504-13D0-44B3-BAC3-570CA508B037}" dt="2025-10-07T11:13:17.872" v="65" actId="478"/>
            <ac:spMkLst>
              <pc:docMk/>
              <pc:sldMasterMk cId="1788353970" sldId="2147483648"/>
              <pc:sldLayoutMk cId="767843504" sldId="2147483668"/>
              <ac:spMk id="12" creationId="{1FE54918-A625-F64F-A42E-A427E9B2D489}"/>
            </ac:spMkLst>
          </pc:spChg>
          <pc:spChg chg="mod">
            <ac:chgData name="Priscila Thompson" userId="a5389f1bf925a250" providerId="LiveId" clId="{C3B0D504-13D0-44B3-BAC3-570CA508B037}" dt="2025-10-07T11:18:51.310" v="113" actId="1076"/>
            <ac:spMkLst>
              <pc:docMk/>
              <pc:sldMasterMk cId="1788353970" sldId="2147483648"/>
              <pc:sldLayoutMk cId="767843504" sldId="2147483668"/>
              <ac:spMk id="13" creationId="{94CA559C-3355-DE44-ACF9-BDB6083C4225}"/>
            </ac:spMkLst>
          </pc:spChg>
          <pc:picChg chg="add del mod">
            <ac:chgData name="Priscila Thompson" userId="a5389f1bf925a250" providerId="LiveId" clId="{C3B0D504-13D0-44B3-BAC3-570CA508B037}" dt="2025-10-07T11:15:21.191" v="82" actId="1076"/>
            <ac:picMkLst>
              <pc:docMk/>
              <pc:sldMasterMk cId="1788353970" sldId="2147483648"/>
              <pc:sldLayoutMk cId="767843504" sldId="2147483668"/>
              <ac:picMk id="15" creationId="{DFDD5A67-3036-41DA-98BF-DA1B8EAF9482}"/>
            </ac:picMkLst>
          </pc:picChg>
        </pc:sldLayoutChg>
        <pc:sldLayoutChg chg="addSp delSp modSp mod">
          <pc:chgData name="Priscila Thompson" userId="a5389f1bf925a250" providerId="LiveId" clId="{C3B0D504-13D0-44B3-BAC3-570CA508B037}" dt="2025-10-07T11:19:02.999" v="115" actId="1076"/>
          <pc:sldLayoutMkLst>
            <pc:docMk/>
            <pc:sldMasterMk cId="1788353970" sldId="2147483648"/>
            <pc:sldLayoutMk cId="4020426631" sldId="2147483669"/>
          </pc:sldLayoutMkLst>
          <pc:spChg chg="mod">
            <ac:chgData name="Priscila Thompson" userId="a5389f1bf925a250" providerId="LiveId" clId="{C3B0D504-13D0-44B3-BAC3-570CA508B037}" dt="2025-10-07T11:19:02.999" v="115" actId="1076"/>
            <ac:spMkLst>
              <pc:docMk/>
              <pc:sldMasterMk cId="1788353970" sldId="2147483648"/>
              <pc:sldLayoutMk cId="4020426631" sldId="2147483669"/>
              <ac:spMk id="2" creationId="{3CD97974-B93C-4C96-B3F6-F69E3D6DE6CA}"/>
            </ac:spMkLst>
          </pc:spChg>
          <pc:spChg chg="mod">
            <ac:chgData name="Priscila Thompson" userId="a5389f1bf925a250" providerId="LiveId" clId="{C3B0D504-13D0-44B3-BAC3-570CA508B037}" dt="2025-10-07T11:19:02.999" v="115" actId="1076"/>
            <ac:spMkLst>
              <pc:docMk/>
              <pc:sldMasterMk cId="1788353970" sldId="2147483648"/>
              <pc:sldLayoutMk cId="4020426631" sldId="2147483669"/>
              <ac:spMk id="9" creationId="{9435B7D5-E7F8-1267-8942-3C97BE836B98}"/>
            </ac:spMkLst>
          </pc:spChg>
          <pc:spChg chg="del">
            <ac:chgData name="Priscila Thompson" userId="a5389f1bf925a250" providerId="LiveId" clId="{C3B0D504-13D0-44B3-BAC3-570CA508B037}" dt="2025-10-07T11:11:17.671" v="50" actId="478"/>
            <ac:spMkLst>
              <pc:docMk/>
              <pc:sldMasterMk cId="1788353970" sldId="2147483648"/>
              <pc:sldLayoutMk cId="4020426631" sldId="2147483669"/>
              <ac:spMk id="10" creationId="{7536C149-3EFE-A94E-902D-57CED00B2C0F}"/>
            </ac:spMkLst>
          </pc:spChg>
          <pc:spChg chg="del">
            <ac:chgData name="Priscila Thompson" userId="a5389f1bf925a250" providerId="LiveId" clId="{C3B0D504-13D0-44B3-BAC3-570CA508B037}" dt="2025-10-07T11:11:24.064" v="53" actId="478"/>
            <ac:spMkLst>
              <pc:docMk/>
              <pc:sldMasterMk cId="1788353970" sldId="2147483648"/>
              <pc:sldLayoutMk cId="4020426631" sldId="2147483669"/>
              <ac:spMk id="11" creationId="{53CA1E78-F17D-F34D-9F81-0DBF44F37894}"/>
            </ac:spMkLst>
          </pc:spChg>
          <pc:spChg chg="del">
            <ac:chgData name="Priscila Thompson" userId="a5389f1bf925a250" providerId="LiveId" clId="{C3B0D504-13D0-44B3-BAC3-570CA508B037}" dt="2025-10-07T11:13:20.472" v="66" actId="478"/>
            <ac:spMkLst>
              <pc:docMk/>
              <pc:sldMasterMk cId="1788353970" sldId="2147483648"/>
              <pc:sldLayoutMk cId="4020426631" sldId="2147483669"/>
              <ac:spMk id="12" creationId="{1FE54918-A625-F64F-A42E-A427E9B2D489}"/>
            </ac:spMkLst>
          </pc:spChg>
          <pc:spChg chg="mod">
            <ac:chgData name="Priscila Thompson" userId="a5389f1bf925a250" providerId="LiveId" clId="{C3B0D504-13D0-44B3-BAC3-570CA508B037}" dt="2025-10-07T11:19:02.999" v="115" actId="1076"/>
            <ac:spMkLst>
              <pc:docMk/>
              <pc:sldMasterMk cId="1788353970" sldId="2147483648"/>
              <pc:sldLayoutMk cId="4020426631" sldId="2147483669"/>
              <ac:spMk id="14" creationId="{926B296A-EB6A-9BE9-E813-B15C46524F4D}"/>
            </ac:spMkLst>
          </pc:spChg>
          <pc:spChg chg="add del">
            <ac:chgData name="Priscila Thompson" userId="a5389f1bf925a250" providerId="LiveId" clId="{C3B0D504-13D0-44B3-BAC3-570CA508B037}" dt="2025-10-07T11:11:20.866" v="52" actId="478"/>
            <ac:spMkLst>
              <pc:docMk/>
              <pc:sldMasterMk cId="1788353970" sldId="2147483648"/>
              <pc:sldLayoutMk cId="4020426631" sldId="2147483669"/>
              <ac:spMk id="16" creationId="{7C1EBC37-80D4-495A-8DFD-07B3BE1157CC}"/>
            </ac:spMkLst>
          </pc:spChg>
          <pc:picChg chg="add mod">
            <ac:chgData name="Priscila Thompson" userId="a5389f1bf925a250" providerId="LiveId" clId="{C3B0D504-13D0-44B3-BAC3-570CA508B037}" dt="2025-10-07T11:15:29.798" v="84"/>
            <ac:picMkLst>
              <pc:docMk/>
              <pc:sldMasterMk cId="1788353970" sldId="2147483648"/>
              <pc:sldLayoutMk cId="4020426631" sldId="2147483669"/>
              <ac:picMk id="13" creationId="{EDF9837E-6FC2-42C8-A089-F197E311A004}"/>
            </ac:picMkLst>
          </pc:picChg>
          <pc:picChg chg="del">
            <ac:chgData name="Priscila Thompson" userId="a5389f1bf925a250" providerId="LiveId" clId="{C3B0D504-13D0-44B3-BAC3-570CA508B037}" dt="2025-10-07T11:15:29.584" v="83" actId="478"/>
            <ac:picMkLst>
              <pc:docMk/>
              <pc:sldMasterMk cId="1788353970" sldId="2147483648"/>
              <pc:sldLayoutMk cId="4020426631" sldId="2147483669"/>
              <ac:picMk id="18" creationId="{CD6D1279-0E21-4136-ADEE-A5F9083EA3BF}"/>
            </ac:picMkLst>
          </pc:picChg>
        </pc:sldLayoutChg>
        <pc:sldLayoutChg chg="addSp delSp modSp mod">
          <pc:chgData name="Priscila Thompson" userId="a5389f1bf925a250" providerId="LiveId" clId="{C3B0D504-13D0-44B3-BAC3-570CA508B037}" dt="2025-10-07T11:16:28.602" v="97" actId="478"/>
          <pc:sldLayoutMkLst>
            <pc:docMk/>
            <pc:sldMasterMk cId="1788353970" sldId="2147483648"/>
            <pc:sldLayoutMk cId="2883176917" sldId="2147483671"/>
          </pc:sldLayoutMkLst>
          <pc:spChg chg="add del">
            <ac:chgData name="Priscila Thompson" userId="a5389f1bf925a250" providerId="LiveId" clId="{C3B0D504-13D0-44B3-BAC3-570CA508B037}" dt="2025-10-07T11:12:55.464" v="61" actId="11529"/>
            <ac:spMkLst>
              <pc:docMk/>
              <pc:sldMasterMk cId="1788353970" sldId="2147483648"/>
              <pc:sldLayoutMk cId="2883176917" sldId="2147483671"/>
              <ac:spMk id="2" creationId="{D2B78343-F3C6-4D11-BCCB-FAA7FE2CA1DC}"/>
            </ac:spMkLst>
          </pc:spChg>
          <pc:spChg chg="add mod">
            <ac:chgData name="Priscila Thompson" userId="a5389f1bf925a250" providerId="LiveId" clId="{C3B0D504-13D0-44B3-BAC3-570CA508B037}" dt="2025-10-07T11:12:57.711" v="62" actId="1076"/>
            <ac:spMkLst>
              <pc:docMk/>
              <pc:sldMasterMk cId="1788353970" sldId="2147483648"/>
              <pc:sldLayoutMk cId="2883176917" sldId="2147483671"/>
              <ac:spMk id="3" creationId="{CAF141A5-12CD-4B48-8DE6-E9321DADB916}"/>
            </ac:spMkLst>
          </pc:spChg>
          <pc:spChg chg="del">
            <ac:chgData name="Priscila Thompson" userId="a5389f1bf925a250" providerId="LiveId" clId="{C3B0D504-13D0-44B3-BAC3-570CA508B037}" dt="2025-10-07T11:11:07.616" v="45" actId="478"/>
            <ac:spMkLst>
              <pc:docMk/>
              <pc:sldMasterMk cId="1788353970" sldId="2147483648"/>
              <pc:sldLayoutMk cId="2883176917" sldId="2147483671"/>
              <ac:spMk id="4" creationId="{8E95D4F5-F69B-42F6-8A9D-330F696E144B}"/>
            </ac:spMkLst>
          </pc:spChg>
          <pc:spChg chg="del">
            <ac:chgData name="Priscila Thompson" userId="a5389f1bf925a250" providerId="LiveId" clId="{C3B0D504-13D0-44B3-BAC3-570CA508B037}" dt="2025-10-07T11:11:09.071" v="46" actId="478"/>
            <ac:spMkLst>
              <pc:docMk/>
              <pc:sldMasterMk cId="1788353970" sldId="2147483648"/>
              <pc:sldLayoutMk cId="2883176917" sldId="2147483671"/>
              <ac:spMk id="5" creationId="{FA79A23A-2238-4904-8692-9F2DAE8B8FC9}"/>
            </ac:spMkLst>
          </pc:spChg>
          <pc:spChg chg="del">
            <ac:chgData name="Priscila Thompson" userId="a5389f1bf925a250" providerId="LiveId" clId="{C3B0D504-13D0-44B3-BAC3-570CA508B037}" dt="2025-10-07T11:11:10.585" v="47" actId="478"/>
            <ac:spMkLst>
              <pc:docMk/>
              <pc:sldMasterMk cId="1788353970" sldId="2147483648"/>
              <pc:sldLayoutMk cId="2883176917" sldId="2147483671"/>
              <ac:spMk id="6" creationId="{DB69FC35-DDC8-45FB-8ACB-21C15F57C1F1}"/>
            </ac:spMkLst>
          </pc:spChg>
          <pc:spChg chg="mod">
            <ac:chgData name="Priscila Thompson" userId="a5389f1bf925a250" providerId="LiveId" clId="{C3B0D504-13D0-44B3-BAC3-570CA508B037}" dt="2025-10-07T11:10:14.281" v="42" actId="1076"/>
            <ac:spMkLst>
              <pc:docMk/>
              <pc:sldMasterMk cId="1788353970" sldId="2147483648"/>
              <pc:sldLayoutMk cId="2883176917" sldId="2147483671"/>
              <ac:spMk id="10" creationId="{D76CEC0C-5165-4CF5-8F54-8A8A3DC85DF6}"/>
            </ac:spMkLst>
          </pc:spChg>
          <pc:spChg chg="add del mod">
            <ac:chgData name="Priscila Thompson" userId="a5389f1bf925a250" providerId="LiveId" clId="{C3B0D504-13D0-44B3-BAC3-570CA508B037}" dt="2025-10-07T11:10:19.079" v="44" actId="478"/>
            <ac:spMkLst>
              <pc:docMk/>
              <pc:sldMasterMk cId="1788353970" sldId="2147483648"/>
              <pc:sldLayoutMk cId="2883176917" sldId="2147483671"/>
              <ac:spMk id="16" creationId="{5638ECF6-50B3-4417-A601-69F43625137C}"/>
            </ac:spMkLst>
          </pc:spChg>
          <pc:picChg chg="add del mod">
            <ac:chgData name="Priscila Thompson" userId="a5389f1bf925a250" providerId="LiveId" clId="{C3B0D504-13D0-44B3-BAC3-570CA508B037}" dt="2025-10-07T11:16:28.602" v="97" actId="478"/>
            <ac:picMkLst>
              <pc:docMk/>
              <pc:sldMasterMk cId="1788353970" sldId="2147483648"/>
              <pc:sldLayoutMk cId="2883176917" sldId="2147483671"/>
              <ac:picMk id="20" creationId="{FAC7719A-6CCB-49E6-8F82-491F237F0FCF}"/>
            </ac:picMkLst>
          </pc:picChg>
          <pc:picChg chg="mod">
            <ac:chgData name="Priscila Thompson" userId="a5389f1bf925a250" providerId="LiveId" clId="{C3B0D504-13D0-44B3-BAC3-570CA508B037}" dt="2025-10-07T11:16:23.767" v="96" actId="1076"/>
            <ac:picMkLst>
              <pc:docMk/>
              <pc:sldMasterMk cId="1788353970" sldId="2147483648"/>
              <pc:sldLayoutMk cId="2883176917" sldId="2147483671"/>
              <ac:picMk id="34" creationId="{F8500CC6-D709-4147-9079-1BD9046D88AD}"/>
            </ac:picMkLst>
          </pc:picChg>
        </pc:sldLayoutChg>
        <pc:sldLayoutChg chg="del">
          <pc:chgData name="Priscila Thompson" userId="a5389f1bf925a250" providerId="LiveId" clId="{C3B0D504-13D0-44B3-BAC3-570CA508B037}" dt="2025-10-07T11:08:43.946" v="0" actId="2696"/>
          <pc:sldLayoutMkLst>
            <pc:docMk/>
            <pc:sldMasterMk cId="1788353970" sldId="2147483648"/>
            <pc:sldLayoutMk cId="2491266794" sldId="2147483673"/>
          </pc:sldLayoutMkLst>
        </pc:sldLayoutChg>
        <pc:sldLayoutChg chg="del">
          <pc:chgData name="Priscila Thompson" userId="a5389f1bf925a250" providerId="LiveId" clId="{C3B0D504-13D0-44B3-BAC3-570CA508B037}" dt="2025-10-07T11:08:43.946" v="0" actId="2696"/>
          <pc:sldLayoutMkLst>
            <pc:docMk/>
            <pc:sldMasterMk cId="1788353970" sldId="2147483648"/>
            <pc:sldLayoutMk cId="3823856223" sldId="2147483674"/>
          </pc:sldLayoutMkLst>
        </pc:sldLayoutChg>
        <pc:sldLayoutChg chg="del">
          <pc:chgData name="Priscila Thompson" userId="a5389f1bf925a250" providerId="LiveId" clId="{C3B0D504-13D0-44B3-BAC3-570CA508B037}" dt="2025-10-07T11:08:43.946" v="0" actId="2696"/>
          <pc:sldLayoutMkLst>
            <pc:docMk/>
            <pc:sldMasterMk cId="1788353970" sldId="2147483648"/>
            <pc:sldLayoutMk cId="4193030505" sldId="2147483675"/>
          </pc:sldLayoutMkLst>
        </pc:sldLayoutChg>
        <pc:sldLayoutChg chg="addSp delSp modSp mod">
          <pc:chgData name="Priscila Thompson" userId="a5389f1bf925a250" providerId="LiveId" clId="{C3B0D504-13D0-44B3-BAC3-570CA508B037}" dt="2025-10-07T11:15:40.245" v="86"/>
          <pc:sldLayoutMkLst>
            <pc:docMk/>
            <pc:sldMasterMk cId="1788353970" sldId="2147483648"/>
            <pc:sldLayoutMk cId="1827098551" sldId="2147483677"/>
          </pc:sldLayoutMkLst>
          <pc:spChg chg="del">
            <ac:chgData name="Priscila Thompson" userId="a5389f1bf925a250" providerId="LiveId" clId="{C3B0D504-13D0-44B3-BAC3-570CA508B037}" dt="2025-10-07T11:11:32.464" v="55" actId="478"/>
            <ac:spMkLst>
              <pc:docMk/>
              <pc:sldMasterMk cId="1788353970" sldId="2147483648"/>
              <pc:sldLayoutMk cId="1827098551" sldId="2147483677"/>
              <ac:spMk id="10" creationId="{7536C149-3EFE-A94E-902D-57CED00B2C0F}"/>
            </ac:spMkLst>
          </pc:spChg>
          <pc:spChg chg="del">
            <ac:chgData name="Priscila Thompson" userId="a5389f1bf925a250" providerId="LiveId" clId="{C3B0D504-13D0-44B3-BAC3-570CA508B037}" dt="2025-10-07T11:11:30.737" v="54" actId="478"/>
            <ac:spMkLst>
              <pc:docMk/>
              <pc:sldMasterMk cId="1788353970" sldId="2147483648"/>
              <pc:sldLayoutMk cId="1827098551" sldId="2147483677"/>
              <ac:spMk id="11" creationId="{53CA1E78-F17D-F34D-9F81-0DBF44F37894}"/>
            </ac:spMkLst>
          </pc:spChg>
          <pc:spChg chg="del">
            <ac:chgData name="Priscila Thompson" userId="a5389f1bf925a250" providerId="LiveId" clId="{C3B0D504-13D0-44B3-BAC3-570CA508B037}" dt="2025-10-07T11:11:34.096" v="56" actId="478"/>
            <ac:spMkLst>
              <pc:docMk/>
              <pc:sldMasterMk cId="1788353970" sldId="2147483648"/>
              <pc:sldLayoutMk cId="1827098551" sldId="2147483677"/>
              <ac:spMk id="12" creationId="{1FE54918-A625-F64F-A42E-A427E9B2D489}"/>
            </ac:spMkLst>
          </pc:spChg>
          <pc:picChg chg="del">
            <ac:chgData name="Priscila Thompson" userId="a5389f1bf925a250" providerId="LiveId" clId="{C3B0D504-13D0-44B3-BAC3-570CA508B037}" dt="2025-10-07T11:15:35.326" v="85" actId="478"/>
            <ac:picMkLst>
              <pc:docMk/>
              <pc:sldMasterMk cId="1788353970" sldId="2147483648"/>
              <pc:sldLayoutMk cId="1827098551" sldId="2147483677"/>
              <ac:picMk id="20" creationId="{1442FCD1-9065-4FD8-9C07-3310154F9F37}"/>
            </ac:picMkLst>
          </pc:picChg>
          <pc:picChg chg="add mod">
            <ac:chgData name="Priscila Thompson" userId="a5389f1bf925a250" providerId="LiveId" clId="{C3B0D504-13D0-44B3-BAC3-570CA508B037}" dt="2025-10-07T11:15:40.245" v="86"/>
            <ac:picMkLst>
              <pc:docMk/>
              <pc:sldMasterMk cId="1788353970" sldId="2147483648"/>
              <pc:sldLayoutMk cId="1827098551" sldId="2147483677"/>
              <ac:picMk id="21" creationId="{59CF4315-B3B5-405A-9A58-ABA19EB89A88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7FB8B65A-D69F-C26C-B67E-036EF77BF1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52B9064-AE57-427F-E5AF-71DE7D52FE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pt-BR" sz="1200"/>
            </a:lvl1pPr>
          </a:lstStyle>
          <a:p>
            <a:pPr rtl="0"/>
            <a:fld id="{BEE6BB0F-92BE-47A5-8F4F-5DA4EF0CA0D6}" type="datetime1">
              <a:rPr lang="pt-BR" smtClean="0"/>
              <a:t>07/10/2025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186157A-CEB9-B0FC-3A49-BE950AEAD6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E0819CA0-A57D-42D7-A625-56C22D0FA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pt-BR" sz="1200"/>
            </a:lvl1pPr>
          </a:lstStyle>
          <a:p>
            <a:pPr rtl="0"/>
            <a:fld id="{EAFF3A6F-DEFA-45E0-9496-BEE7C2C6F3D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600222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pt-BR" sz="1200"/>
            </a:lvl1pPr>
          </a:lstStyle>
          <a:p>
            <a:fld id="{1D27B800-7344-4E96-8215-E2E919630CC3}" type="datetime1">
              <a:rPr lang="pt-BR" smtClean="0"/>
              <a:pPr/>
              <a:t>07/10/2025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pt-BR"/>
            </a:defPPr>
          </a:lstStyle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pt-BR" sz="1200"/>
            </a:lvl1pPr>
          </a:lstStyle>
          <a:p>
            <a:pPr rtl="0"/>
            <a:fld id="{F97DC217-DF71-1A49-B3EA-559F1F43B0F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tângulo 61">
            <a:extLst>
              <a:ext uri="{FF2B5EF4-FFF2-40B4-BE49-F238E27FC236}">
                <a16:creationId xmlns:a16="http://schemas.microsoft.com/office/drawing/2014/main" id="{126EBE08-A758-4648-B99B-2AD3D5341172}"/>
              </a:ext>
            </a:extLst>
          </p:cNvPr>
          <p:cNvSpPr/>
          <p:nvPr userDrawn="1"/>
        </p:nvSpPr>
        <p:spPr>
          <a:xfrm>
            <a:off x="-18526" y="4571999"/>
            <a:ext cx="12224432" cy="2298662"/>
          </a:xfrm>
          <a:prstGeom prst="rect">
            <a:avLst/>
          </a:prstGeom>
          <a:solidFill>
            <a:srgbClr val="0039C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5409" y="1306022"/>
            <a:ext cx="7809018" cy="3012719"/>
          </a:xfrm>
        </p:spPr>
        <p:txBody>
          <a:bodyPr rtlCol="0" anchor="b">
            <a:noAutofit/>
          </a:bodyPr>
          <a:lstStyle>
            <a:lvl1pPr algn="l">
              <a:defRPr lang="pt-BR" sz="6000" b="1">
                <a:solidFill>
                  <a:srgbClr val="0039C7"/>
                </a:solidFill>
                <a:latin typeface="+mj-lt"/>
              </a:defRPr>
            </a:lvl1pPr>
          </a:lstStyle>
          <a:p>
            <a:pPr rtl="0"/>
            <a:r>
              <a:rPr lang="pt-BR" dirty="0"/>
              <a:t>Clique para adicionar um título</a:t>
            </a:r>
          </a:p>
        </p:txBody>
      </p:sp>
      <p:sp>
        <p:nvSpPr>
          <p:cNvPr id="122" name="Forma Livre: Forma 121">
            <a:extLst>
              <a:ext uri="{FF2B5EF4-FFF2-40B4-BE49-F238E27FC236}">
                <a16:creationId xmlns:a16="http://schemas.microsoft.com/office/drawing/2014/main" id="{2C61ECB3-14E9-454F-957A-B73873A7AA1B}"/>
              </a:ext>
            </a:extLst>
          </p:cNvPr>
          <p:cNvSpPr/>
          <p:nvPr userDrawn="1"/>
        </p:nvSpPr>
        <p:spPr>
          <a:xfrm rot="10800000">
            <a:off x="-30883" y="4571998"/>
            <a:ext cx="1181380" cy="2316957"/>
          </a:xfrm>
          <a:custGeom>
            <a:avLst/>
            <a:gdLst>
              <a:gd name="connsiteX0" fmla="*/ 0 w 1176888"/>
              <a:gd name="connsiteY0" fmla="*/ 0 h 2309770"/>
              <a:gd name="connsiteX1" fmla="*/ 1176888 w 1176888"/>
              <a:gd name="connsiteY1" fmla="*/ 0 h 2309770"/>
              <a:gd name="connsiteX2" fmla="*/ 1176888 w 1176888"/>
              <a:gd name="connsiteY2" fmla="*/ 2309770 h 2309770"/>
              <a:gd name="connsiteX3" fmla="*/ 0 w 1176888"/>
              <a:gd name="connsiteY3" fmla="*/ 2309770 h 2309770"/>
              <a:gd name="connsiteX4" fmla="*/ 1154885 w 1176888"/>
              <a:gd name="connsiteY4" fmla="*/ 1154885 h 2309770"/>
              <a:gd name="connsiteX5" fmla="*/ 0 w 1176888"/>
              <a:gd name="connsiteY5" fmla="*/ 0 h 2309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6888" h="2309770">
                <a:moveTo>
                  <a:pt x="0" y="0"/>
                </a:moveTo>
                <a:lnTo>
                  <a:pt x="1176888" y="0"/>
                </a:lnTo>
                <a:lnTo>
                  <a:pt x="1176888" y="2309770"/>
                </a:lnTo>
                <a:lnTo>
                  <a:pt x="0" y="2309770"/>
                </a:lnTo>
                <a:cubicBezTo>
                  <a:pt x="637825" y="2309770"/>
                  <a:pt x="1154885" y="1792710"/>
                  <a:pt x="1154885" y="1154885"/>
                </a:cubicBezTo>
                <a:cubicBezTo>
                  <a:pt x="1154885" y="517060"/>
                  <a:pt x="637825" y="0"/>
                  <a:pt x="0" y="0"/>
                </a:cubicBezTo>
                <a:close/>
              </a:path>
            </a:pathLst>
          </a:cu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sp>
        <p:nvSpPr>
          <p:cNvPr id="125" name="Elipse 124">
            <a:extLst>
              <a:ext uri="{FF2B5EF4-FFF2-40B4-BE49-F238E27FC236}">
                <a16:creationId xmlns:a16="http://schemas.microsoft.com/office/drawing/2014/main" id="{AFAA5D27-CB46-4DCF-9930-9DC34E726A00}"/>
              </a:ext>
            </a:extLst>
          </p:cNvPr>
          <p:cNvSpPr/>
          <p:nvPr userDrawn="1"/>
        </p:nvSpPr>
        <p:spPr>
          <a:xfrm>
            <a:off x="455408" y="4939860"/>
            <a:ext cx="1581231" cy="1581231"/>
          </a:xfrm>
          <a:prstGeom prst="ellipse">
            <a:avLst/>
          </a:prstGeom>
          <a:solidFill>
            <a:srgbClr val="ABFF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76A76D5C-12E3-4465-9184-C3811BC3BB6C}"/>
              </a:ext>
            </a:extLst>
          </p:cNvPr>
          <p:cNvGrpSpPr/>
          <p:nvPr userDrawn="1"/>
        </p:nvGrpSpPr>
        <p:grpSpPr>
          <a:xfrm>
            <a:off x="8901441" y="1230321"/>
            <a:ext cx="3150934" cy="3150934"/>
            <a:chOff x="8901441" y="232913"/>
            <a:chExt cx="3150934" cy="3150934"/>
          </a:xfrm>
        </p:grpSpPr>
        <p:sp>
          <p:nvSpPr>
            <p:cNvPr id="139" name="Forma Livre: Forma 138">
              <a:extLst>
                <a:ext uri="{FF2B5EF4-FFF2-40B4-BE49-F238E27FC236}">
                  <a16:creationId xmlns:a16="http://schemas.microsoft.com/office/drawing/2014/main" id="{590741D6-DFF4-41C3-90AB-E5CD927ED52C}"/>
                </a:ext>
              </a:extLst>
            </p:cNvPr>
            <p:cNvSpPr/>
            <p:nvPr userDrawn="1"/>
          </p:nvSpPr>
          <p:spPr>
            <a:xfrm rot="16200000">
              <a:off x="10465741" y="244080"/>
              <a:ext cx="1575467" cy="1553133"/>
            </a:xfrm>
            <a:custGeom>
              <a:avLst/>
              <a:gdLst>
                <a:gd name="connsiteX0" fmla="*/ 1575417 w 1575467"/>
                <a:gd name="connsiteY0" fmla="*/ 1104805 h 1553133"/>
                <a:gd name="connsiteX1" fmla="*/ 1574554 w 1575467"/>
                <a:gd name="connsiteY1" fmla="*/ 1466940 h 1553133"/>
                <a:gd name="connsiteX2" fmla="*/ 1574468 w 1575467"/>
                <a:gd name="connsiteY2" fmla="*/ 1553133 h 1553133"/>
                <a:gd name="connsiteX3" fmla="*/ 971798 w 1575467"/>
                <a:gd name="connsiteY3" fmla="*/ 1543765 h 1553133"/>
                <a:gd name="connsiteX4" fmla="*/ 1003 w 1575467"/>
                <a:gd name="connsiteY4" fmla="*/ 570587 h 1553133"/>
                <a:gd name="connsiteX5" fmla="*/ 914 w 1575467"/>
                <a:gd name="connsiteY5" fmla="*/ 86193 h 1553133"/>
                <a:gd name="connsiteX6" fmla="*/ 1000 w 1575467"/>
                <a:gd name="connsiteY6" fmla="*/ 0 h 1553133"/>
                <a:gd name="connsiteX7" fmla="*/ 603670 w 1575467"/>
                <a:gd name="connsiteY7" fmla="*/ 9367 h 1553133"/>
                <a:gd name="connsiteX8" fmla="*/ 1574465 w 1575467"/>
                <a:gd name="connsiteY8" fmla="*/ 982545 h 1553133"/>
                <a:gd name="connsiteX9" fmla="*/ 1575417 w 1575467"/>
                <a:gd name="connsiteY9" fmla="*/ 1104805 h 155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67" h="1553133">
                  <a:moveTo>
                    <a:pt x="1575417" y="1104805"/>
                  </a:moveTo>
                  <a:cubicBezTo>
                    <a:pt x="1575680" y="1208115"/>
                    <a:pt x="1574841" y="1318943"/>
                    <a:pt x="1574554" y="1466940"/>
                  </a:cubicBezTo>
                  <a:lnTo>
                    <a:pt x="1574468" y="1553133"/>
                  </a:lnTo>
                  <a:lnTo>
                    <a:pt x="971798" y="1543765"/>
                  </a:lnTo>
                  <a:cubicBezTo>
                    <a:pt x="536906" y="1543765"/>
                    <a:pt x="45870" y="1183382"/>
                    <a:pt x="1003" y="570587"/>
                  </a:cubicBezTo>
                  <a:cubicBezTo>
                    <a:pt x="-972" y="427734"/>
                    <a:pt x="512" y="293388"/>
                    <a:pt x="914" y="86193"/>
                  </a:cubicBezTo>
                  <a:lnTo>
                    <a:pt x="1000" y="0"/>
                  </a:lnTo>
                  <a:lnTo>
                    <a:pt x="603670" y="9367"/>
                  </a:lnTo>
                  <a:cubicBezTo>
                    <a:pt x="1038562" y="9367"/>
                    <a:pt x="1529598" y="369750"/>
                    <a:pt x="1574465" y="982545"/>
                  </a:cubicBezTo>
                  <a:cubicBezTo>
                    <a:pt x="1575029" y="1023360"/>
                    <a:pt x="1575311" y="1063481"/>
                    <a:pt x="1575417" y="1104805"/>
                  </a:cubicBezTo>
                  <a:close/>
                </a:path>
              </a:pathLst>
            </a:custGeom>
            <a:solidFill>
              <a:srgbClr val="ABFF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pt-BR"/>
            </a:p>
          </p:txBody>
        </p:sp>
        <p:sp>
          <p:nvSpPr>
            <p:cNvPr id="142" name="Forma Livre: Forma 141">
              <a:extLst>
                <a:ext uri="{FF2B5EF4-FFF2-40B4-BE49-F238E27FC236}">
                  <a16:creationId xmlns:a16="http://schemas.microsoft.com/office/drawing/2014/main" id="{7FB1A48B-4506-44B5-8E91-BF06D204E61C}"/>
                </a:ext>
              </a:extLst>
            </p:cNvPr>
            <p:cNvSpPr/>
            <p:nvPr userDrawn="1"/>
          </p:nvSpPr>
          <p:spPr>
            <a:xfrm>
              <a:off x="8901441" y="255247"/>
              <a:ext cx="1575467" cy="1553133"/>
            </a:xfrm>
            <a:custGeom>
              <a:avLst/>
              <a:gdLst>
                <a:gd name="connsiteX0" fmla="*/ 1575417 w 1575467"/>
                <a:gd name="connsiteY0" fmla="*/ 1104805 h 1553133"/>
                <a:gd name="connsiteX1" fmla="*/ 1574554 w 1575467"/>
                <a:gd name="connsiteY1" fmla="*/ 1466940 h 1553133"/>
                <a:gd name="connsiteX2" fmla="*/ 1574468 w 1575467"/>
                <a:gd name="connsiteY2" fmla="*/ 1553133 h 1553133"/>
                <a:gd name="connsiteX3" fmla="*/ 971798 w 1575467"/>
                <a:gd name="connsiteY3" fmla="*/ 1543765 h 1553133"/>
                <a:gd name="connsiteX4" fmla="*/ 1003 w 1575467"/>
                <a:gd name="connsiteY4" fmla="*/ 570587 h 1553133"/>
                <a:gd name="connsiteX5" fmla="*/ 914 w 1575467"/>
                <a:gd name="connsiteY5" fmla="*/ 86193 h 1553133"/>
                <a:gd name="connsiteX6" fmla="*/ 1000 w 1575467"/>
                <a:gd name="connsiteY6" fmla="*/ 0 h 1553133"/>
                <a:gd name="connsiteX7" fmla="*/ 603670 w 1575467"/>
                <a:gd name="connsiteY7" fmla="*/ 9367 h 1553133"/>
                <a:gd name="connsiteX8" fmla="*/ 1574465 w 1575467"/>
                <a:gd name="connsiteY8" fmla="*/ 982545 h 1553133"/>
                <a:gd name="connsiteX9" fmla="*/ 1575417 w 1575467"/>
                <a:gd name="connsiteY9" fmla="*/ 1104805 h 155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67" h="1553133">
                  <a:moveTo>
                    <a:pt x="1575417" y="1104805"/>
                  </a:moveTo>
                  <a:cubicBezTo>
                    <a:pt x="1575680" y="1208115"/>
                    <a:pt x="1574841" y="1318943"/>
                    <a:pt x="1574554" y="1466940"/>
                  </a:cubicBezTo>
                  <a:lnTo>
                    <a:pt x="1574468" y="1553133"/>
                  </a:lnTo>
                  <a:lnTo>
                    <a:pt x="971798" y="1543765"/>
                  </a:lnTo>
                  <a:cubicBezTo>
                    <a:pt x="536906" y="1543765"/>
                    <a:pt x="45870" y="1183382"/>
                    <a:pt x="1003" y="570587"/>
                  </a:cubicBezTo>
                  <a:cubicBezTo>
                    <a:pt x="-972" y="427734"/>
                    <a:pt x="512" y="293388"/>
                    <a:pt x="914" y="86193"/>
                  </a:cubicBezTo>
                  <a:lnTo>
                    <a:pt x="1000" y="0"/>
                  </a:lnTo>
                  <a:lnTo>
                    <a:pt x="603670" y="9367"/>
                  </a:lnTo>
                  <a:cubicBezTo>
                    <a:pt x="1038562" y="9367"/>
                    <a:pt x="1529598" y="369750"/>
                    <a:pt x="1574465" y="982545"/>
                  </a:cubicBezTo>
                  <a:cubicBezTo>
                    <a:pt x="1575029" y="1023360"/>
                    <a:pt x="1575311" y="1063481"/>
                    <a:pt x="1575417" y="1104805"/>
                  </a:cubicBezTo>
                  <a:close/>
                </a:path>
              </a:pathLst>
            </a:custGeom>
            <a:solidFill>
              <a:srgbClr val="7B3D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pt-BR" dirty="0"/>
            </a:p>
          </p:txBody>
        </p:sp>
        <p:sp>
          <p:nvSpPr>
            <p:cNvPr id="143" name="Forma Livre: Forma 142">
              <a:extLst>
                <a:ext uri="{FF2B5EF4-FFF2-40B4-BE49-F238E27FC236}">
                  <a16:creationId xmlns:a16="http://schemas.microsoft.com/office/drawing/2014/main" id="{91E9F508-0BB7-4E08-B28C-F5663348906C}"/>
                </a:ext>
              </a:extLst>
            </p:cNvPr>
            <p:cNvSpPr/>
            <p:nvPr userDrawn="1"/>
          </p:nvSpPr>
          <p:spPr>
            <a:xfrm rot="16200000">
              <a:off x="8912608" y="1819547"/>
              <a:ext cx="1575467" cy="1553133"/>
            </a:xfrm>
            <a:custGeom>
              <a:avLst/>
              <a:gdLst>
                <a:gd name="connsiteX0" fmla="*/ 1575417 w 1575467"/>
                <a:gd name="connsiteY0" fmla="*/ 1104805 h 1553133"/>
                <a:gd name="connsiteX1" fmla="*/ 1574554 w 1575467"/>
                <a:gd name="connsiteY1" fmla="*/ 1466940 h 1553133"/>
                <a:gd name="connsiteX2" fmla="*/ 1574468 w 1575467"/>
                <a:gd name="connsiteY2" fmla="*/ 1553133 h 1553133"/>
                <a:gd name="connsiteX3" fmla="*/ 971798 w 1575467"/>
                <a:gd name="connsiteY3" fmla="*/ 1543765 h 1553133"/>
                <a:gd name="connsiteX4" fmla="*/ 1003 w 1575467"/>
                <a:gd name="connsiteY4" fmla="*/ 570587 h 1553133"/>
                <a:gd name="connsiteX5" fmla="*/ 914 w 1575467"/>
                <a:gd name="connsiteY5" fmla="*/ 86193 h 1553133"/>
                <a:gd name="connsiteX6" fmla="*/ 1000 w 1575467"/>
                <a:gd name="connsiteY6" fmla="*/ 0 h 1553133"/>
                <a:gd name="connsiteX7" fmla="*/ 603670 w 1575467"/>
                <a:gd name="connsiteY7" fmla="*/ 9367 h 1553133"/>
                <a:gd name="connsiteX8" fmla="*/ 1574465 w 1575467"/>
                <a:gd name="connsiteY8" fmla="*/ 982545 h 1553133"/>
                <a:gd name="connsiteX9" fmla="*/ 1575417 w 1575467"/>
                <a:gd name="connsiteY9" fmla="*/ 1104805 h 155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67" h="1553133">
                  <a:moveTo>
                    <a:pt x="1575417" y="1104805"/>
                  </a:moveTo>
                  <a:cubicBezTo>
                    <a:pt x="1575680" y="1208115"/>
                    <a:pt x="1574841" y="1318943"/>
                    <a:pt x="1574554" y="1466940"/>
                  </a:cubicBezTo>
                  <a:lnTo>
                    <a:pt x="1574468" y="1553133"/>
                  </a:lnTo>
                  <a:lnTo>
                    <a:pt x="971798" y="1543765"/>
                  </a:lnTo>
                  <a:cubicBezTo>
                    <a:pt x="536906" y="1543765"/>
                    <a:pt x="45870" y="1183382"/>
                    <a:pt x="1003" y="570587"/>
                  </a:cubicBezTo>
                  <a:cubicBezTo>
                    <a:pt x="-972" y="427734"/>
                    <a:pt x="512" y="293388"/>
                    <a:pt x="914" y="86193"/>
                  </a:cubicBezTo>
                  <a:lnTo>
                    <a:pt x="1000" y="0"/>
                  </a:lnTo>
                  <a:lnTo>
                    <a:pt x="603670" y="9367"/>
                  </a:lnTo>
                  <a:cubicBezTo>
                    <a:pt x="1038562" y="9367"/>
                    <a:pt x="1529598" y="369750"/>
                    <a:pt x="1574465" y="982545"/>
                  </a:cubicBezTo>
                  <a:cubicBezTo>
                    <a:pt x="1575029" y="1023360"/>
                    <a:pt x="1575311" y="1063481"/>
                    <a:pt x="1575417" y="1104805"/>
                  </a:cubicBezTo>
                  <a:close/>
                </a:path>
              </a:pathLst>
            </a:custGeom>
            <a:solidFill>
              <a:srgbClr val="ABFF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pt-BR"/>
            </a:p>
          </p:txBody>
        </p:sp>
        <p:sp>
          <p:nvSpPr>
            <p:cNvPr id="144" name="Forma Livre: Forma 143">
              <a:extLst>
                <a:ext uri="{FF2B5EF4-FFF2-40B4-BE49-F238E27FC236}">
                  <a16:creationId xmlns:a16="http://schemas.microsoft.com/office/drawing/2014/main" id="{363CC9AB-5792-4CA3-ADF0-1716D10D120A}"/>
                </a:ext>
              </a:extLst>
            </p:cNvPr>
            <p:cNvSpPr/>
            <p:nvPr userDrawn="1"/>
          </p:nvSpPr>
          <p:spPr>
            <a:xfrm>
              <a:off x="10476908" y="1808380"/>
              <a:ext cx="1575467" cy="1553133"/>
            </a:xfrm>
            <a:custGeom>
              <a:avLst/>
              <a:gdLst>
                <a:gd name="connsiteX0" fmla="*/ 1575417 w 1575467"/>
                <a:gd name="connsiteY0" fmla="*/ 1104805 h 1553133"/>
                <a:gd name="connsiteX1" fmla="*/ 1574554 w 1575467"/>
                <a:gd name="connsiteY1" fmla="*/ 1466940 h 1553133"/>
                <a:gd name="connsiteX2" fmla="*/ 1574468 w 1575467"/>
                <a:gd name="connsiteY2" fmla="*/ 1553133 h 1553133"/>
                <a:gd name="connsiteX3" fmla="*/ 971798 w 1575467"/>
                <a:gd name="connsiteY3" fmla="*/ 1543765 h 1553133"/>
                <a:gd name="connsiteX4" fmla="*/ 1003 w 1575467"/>
                <a:gd name="connsiteY4" fmla="*/ 570587 h 1553133"/>
                <a:gd name="connsiteX5" fmla="*/ 914 w 1575467"/>
                <a:gd name="connsiteY5" fmla="*/ 86193 h 1553133"/>
                <a:gd name="connsiteX6" fmla="*/ 1000 w 1575467"/>
                <a:gd name="connsiteY6" fmla="*/ 0 h 1553133"/>
                <a:gd name="connsiteX7" fmla="*/ 603670 w 1575467"/>
                <a:gd name="connsiteY7" fmla="*/ 9367 h 1553133"/>
                <a:gd name="connsiteX8" fmla="*/ 1574465 w 1575467"/>
                <a:gd name="connsiteY8" fmla="*/ 982545 h 1553133"/>
                <a:gd name="connsiteX9" fmla="*/ 1575417 w 1575467"/>
                <a:gd name="connsiteY9" fmla="*/ 1104805 h 155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67" h="1553133">
                  <a:moveTo>
                    <a:pt x="1575417" y="1104805"/>
                  </a:moveTo>
                  <a:cubicBezTo>
                    <a:pt x="1575680" y="1208115"/>
                    <a:pt x="1574841" y="1318943"/>
                    <a:pt x="1574554" y="1466940"/>
                  </a:cubicBezTo>
                  <a:lnTo>
                    <a:pt x="1574468" y="1553133"/>
                  </a:lnTo>
                  <a:lnTo>
                    <a:pt x="971798" y="1543765"/>
                  </a:lnTo>
                  <a:cubicBezTo>
                    <a:pt x="536906" y="1543765"/>
                    <a:pt x="45870" y="1183382"/>
                    <a:pt x="1003" y="570587"/>
                  </a:cubicBezTo>
                  <a:cubicBezTo>
                    <a:pt x="-972" y="427734"/>
                    <a:pt x="512" y="293388"/>
                    <a:pt x="914" y="86193"/>
                  </a:cubicBezTo>
                  <a:lnTo>
                    <a:pt x="1000" y="0"/>
                  </a:lnTo>
                  <a:lnTo>
                    <a:pt x="603670" y="9367"/>
                  </a:lnTo>
                  <a:cubicBezTo>
                    <a:pt x="1038562" y="9367"/>
                    <a:pt x="1529598" y="369750"/>
                    <a:pt x="1574465" y="982545"/>
                  </a:cubicBezTo>
                  <a:cubicBezTo>
                    <a:pt x="1575029" y="1023360"/>
                    <a:pt x="1575311" y="1063481"/>
                    <a:pt x="1575417" y="110480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pt-BR" dirty="0"/>
            </a:p>
          </p:txBody>
        </p:sp>
      </p:grp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94DDC1F-C6C5-4A95-92FC-B9BAB350FA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71738" y="4940300"/>
            <a:ext cx="8526462" cy="15811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/>
              <a:t>Nome do Palestrante</a:t>
            </a:r>
          </a:p>
          <a:p>
            <a:pPr lvl="0"/>
            <a:r>
              <a:rPr lang="pt-BR" dirty="0"/>
              <a:t>Titulação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07D376F-3AA1-484F-B8B0-06B44D33AA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0405" y="4801335"/>
            <a:ext cx="1854383" cy="185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773" y="1097483"/>
            <a:ext cx="10530274" cy="1744415"/>
          </a:xfrm>
        </p:spPr>
        <p:txBody>
          <a:bodyPr rtlCol="0" anchor="b">
            <a:noAutofit/>
          </a:bodyPr>
          <a:lstStyle>
            <a:lvl1pPr>
              <a:defRPr lang="pt-BR" sz="4200" b="1">
                <a:solidFill>
                  <a:srgbClr val="0039C7"/>
                </a:solidFill>
                <a:latin typeface="+mj-lt"/>
              </a:defRPr>
            </a:lvl1pPr>
          </a:lstStyle>
          <a:p>
            <a:pPr rtl="0"/>
            <a:r>
              <a:rPr lang="pt-BR" dirty="0"/>
              <a:t>Clique para adicionar um 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773" y="3012929"/>
            <a:ext cx="10530273" cy="3366815"/>
          </a:xfrm>
        </p:spPr>
        <p:txBody>
          <a:bodyPr rtlCol="0">
            <a:normAutofit/>
          </a:bodyPr>
          <a:lstStyle>
            <a:lvl1pPr marL="0" indent="0">
              <a:buNone/>
              <a:defRPr lang="pt-BR">
                <a:latin typeface="+mn-lt"/>
              </a:defRPr>
            </a:lvl1pPr>
            <a:lvl2pPr marL="457200" indent="0">
              <a:buNone/>
              <a:defRPr lang="pt-BR">
                <a:latin typeface="+mn-lt"/>
              </a:defRPr>
            </a:lvl2pPr>
            <a:lvl3pPr marL="914400" indent="0">
              <a:buNone/>
              <a:defRPr lang="pt-BR">
                <a:latin typeface="+mn-lt"/>
              </a:defRPr>
            </a:lvl3pPr>
            <a:lvl4pPr marL="1371600" indent="0">
              <a:buNone/>
              <a:defRPr lang="pt-BR">
                <a:latin typeface="+mn-lt"/>
              </a:defRPr>
            </a:lvl4pPr>
            <a:lvl5pPr marL="1828800" indent="0">
              <a:buNone/>
              <a:defRPr lang="pt-BR">
                <a:latin typeface="+mn-lt"/>
              </a:defRPr>
            </a:lvl5pPr>
          </a:lstStyle>
          <a:p>
            <a:pPr lvl="0" rtl="0"/>
            <a:r>
              <a:rPr lang="pt-BR" dirty="0"/>
              <a:t>Clique para adicionar o texto</a:t>
            </a:r>
          </a:p>
          <a:p>
            <a:pPr lvl="1" rtl="0"/>
            <a:r>
              <a:rPr lang="pt-BR" dirty="0"/>
              <a:t>Segundo nível</a:t>
            </a:r>
          </a:p>
          <a:p>
            <a:pPr lvl="2" rtl="0"/>
            <a:r>
              <a:rPr lang="pt-BR" dirty="0"/>
              <a:t>Terceiro nível</a:t>
            </a:r>
          </a:p>
          <a:p>
            <a:pPr lvl="3" rtl="0"/>
            <a:r>
              <a:rPr lang="pt-BR" dirty="0"/>
              <a:t>Quarto nível</a:t>
            </a:r>
          </a:p>
          <a:p>
            <a:pPr lvl="4" rtl="0"/>
            <a:r>
              <a:rPr lang="pt-BR" dirty="0"/>
              <a:t>Quinto nível</a:t>
            </a:r>
          </a:p>
        </p:txBody>
      </p:sp>
      <p:sp>
        <p:nvSpPr>
          <p:cNvPr id="22" name="Forma Livre: Forma 21">
            <a:extLst>
              <a:ext uri="{FF2B5EF4-FFF2-40B4-BE49-F238E27FC236}">
                <a16:creationId xmlns:a16="http://schemas.microsoft.com/office/drawing/2014/main" id="{FB0E5B7B-33F8-46EC-8FF3-F117B630E789}"/>
              </a:ext>
            </a:extLst>
          </p:cNvPr>
          <p:cNvSpPr/>
          <p:nvPr userDrawn="1"/>
        </p:nvSpPr>
        <p:spPr>
          <a:xfrm>
            <a:off x="8647830" y="0"/>
            <a:ext cx="3549516" cy="6888955"/>
          </a:xfrm>
          <a:custGeom>
            <a:avLst/>
            <a:gdLst>
              <a:gd name="connsiteX0" fmla="*/ 0 w 1176888"/>
              <a:gd name="connsiteY0" fmla="*/ 0 h 2309770"/>
              <a:gd name="connsiteX1" fmla="*/ 1176888 w 1176888"/>
              <a:gd name="connsiteY1" fmla="*/ 0 h 2309770"/>
              <a:gd name="connsiteX2" fmla="*/ 1176888 w 1176888"/>
              <a:gd name="connsiteY2" fmla="*/ 2309770 h 2309770"/>
              <a:gd name="connsiteX3" fmla="*/ 0 w 1176888"/>
              <a:gd name="connsiteY3" fmla="*/ 2309770 h 2309770"/>
              <a:gd name="connsiteX4" fmla="*/ 1154885 w 1176888"/>
              <a:gd name="connsiteY4" fmla="*/ 1154885 h 2309770"/>
              <a:gd name="connsiteX5" fmla="*/ 0 w 1176888"/>
              <a:gd name="connsiteY5" fmla="*/ 0 h 2309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6888" h="2309770">
                <a:moveTo>
                  <a:pt x="0" y="0"/>
                </a:moveTo>
                <a:lnTo>
                  <a:pt x="1176888" y="0"/>
                </a:lnTo>
                <a:lnTo>
                  <a:pt x="1176888" y="2309770"/>
                </a:lnTo>
                <a:lnTo>
                  <a:pt x="0" y="2309770"/>
                </a:lnTo>
                <a:cubicBezTo>
                  <a:pt x="637825" y="2309770"/>
                  <a:pt x="1154885" y="1792710"/>
                  <a:pt x="1154885" y="1154885"/>
                </a:cubicBezTo>
                <a:cubicBezTo>
                  <a:pt x="1154885" y="517060"/>
                  <a:pt x="637825" y="0"/>
                  <a:pt x="0" y="0"/>
                </a:cubicBezTo>
                <a:close/>
              </a:path>
            </a:pathLst>
          </a:custGeom>
          <a:solidFill>
            <a:srgbClr val="0039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3DBE9A2D-7CCB-4B93-BE3F-79E36C4ACC36}"/>
              </a:ext>
            </a:extLst>
          </p:cNvPr>
          <p:cNvGrpSpPr/>
          <p:nvPr userDrawn="1"/>
        </p:nvGrpSpPr>
        <p:grpSpPr>
          <a:xfrm>
            <a:off x="10929814" y="5628039"/>
            <a:ext cx="1097847" cy="1097847"/>
            <a:chOff x="8901441" y="232913"/>
            <a:chExt cx="3150934" cy="3150934"/>
          </a:xfrm>
        </p:grpSpPr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C01B44AD-A58B-478B-8607-213B26DDE977}"/>
                </a:ext>
              </a:extLst>
            </p:cNvPr>
            <p:cNvSpPr/>
            <p:nvPr userDrawn="1"/>
          </p:nvSpPr>
          <p:spPr>
            <a:xfrm rot="16200000">
              <a:off x="10465741" y="244080"/>
              <a:ext cx="1575467" cy="1553133"/>
            </a:xfrm>
            <a:custGeom>
              <a:avLst/>
              <a:gdLst>
                <a:gd name="connsiteX0" fmla="*/ 1575417 w 1575467"/>
                <a:gd name="connsiteY0" fmla="*/ 1104805 h 1553133"/>
                <a:gd name="connsiteX1" fmla="*/ 1574554 w 1575467"/>
                <a:gd name="connsiteY1" fmla="*/ 1466940 h 1553133"/>
                <a:gd name="connsiteX2" fmla="*/ 1574468 w 1575467"/>
                <a:gd name="connsiteY2" fmla="*/ 1553133 h 1553133"/>
                <a:gd name="connsiteX3" fmla="*/ 971798 w 1575467"/>
                <a:gd name="connsiteY3" fmla="*/ 1543765 h 1553133"/>
                <a:gd name="connsiteX4" fmla="*/ 1003 w 1575467"/>
                <a:gd name="connsiteY4" fmla="*/ 570587 h 1553133"/>
                <a:gd name="connsiteX5" fmla="*/ 914 w 1575467"/>
                <a:gd name="connsiteY5" fmla="*/ 86193 h 1553133"/>
                <a:gd name="connsiteX6" fmla="*/ 1000 w 1575467"/>
                <a:gd name="connsiteY6" fmla="*/ 0 h 1553133"/>
                <a:gd name="connsiteX7" fmla="*/ 603670 w 1575467"/>
                <a:gd name="connsiteY7" fmla="*/ 9367 h 1553133"/>
                <a:gd name="connsiteX8" fmla="*/ 1574465 w 1575467"/>
                <a:gd name="connsiteY8" fmla="*/ 982545 h 1553133"/>
                <a:gd name="connsiteX9" fmla="*/ 1575417 w 1575467"/>
                <a:gd name="connsiteY9" fmla="*/ 1104805 h 155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67" h="1553133">
                  <a:moveTo>
                    <a:pt x="1575417" y="1104805"/>
                  </a:moveTo>
                  <a:cubicBezTo>
                    <a:pt x="1575680" y="1208115"/>
                    <a:pt x="1574841" y="1318943"/>
                    <a:pt x="1574554" y="1466940"/>
                  </a:cubicBezTo>
                  <a:lnTo>
                    <a:pt x="1574468" y="1553133"/>
                  </a:lnTo>
                  <a:lnTo>
                    <a:pt x="971798" y="1543765"/>
                  </a:lnTo>
                  <a:cubicBezTo>
                    <a:pt x="536906" y="1543765"/>
                    <a:pt x="45870" y="1183382"/>
                    <a:pt x="1003" y="570587"/>
                  </a:cubicBezTo>
                  <a:cubicBezTo>
                    <a:pt x="-972" y="427734"/>
                    <a:pt x="512" y="293388"/>
                    <a:pt x="914" y="86193"/>
                  </a:cubicBezTo>
                  <a:lnTo>
                    <a:pt x="1000" y="0"/>
                  </a:lnTo>
                  <a:lnTo>
                    <a:pt x="603670" y="9367"/>
                  </a:lnTo>
                  <a:cubicBezTo>
                    <a:pt x="1038562" y="9367"/>
                    <a:pt x="1529598" y="369750"/>
                    <a:pt x="1574465" y="982545"/>
                  </a:cubicBezTo>
                  <a:cubicBezTo>
                    <a:pt x="1575029" y="1023360"/>
                    <a:pt x="1575311" y="1063481"/>
                    <a:pt x="1575417" y="1104805"/>
                  </a:cubicBezTo>
                  <a:close/>
                </a:path>
              </a:pathLst>
            </a:custGeom>
            <a:solidFill>
              <a:srgbClr val="ABFF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pt-BR"/>
            </a:p>
          </p:txBody>
        </p:sp>
        <p:sp>
          <p:nvSpPr>
            <p:cNvPr id="21" name="Forma Livre: Forma 20">
              <a:extLst>
                <a:ext uri="{FF2B5EF4-FFF2-40B4-BE49-F238E27FC236}">
                  <a16:creationId xmlns:a16="http://schemas.microsoft.com/office/drawing/2014/main" id="{C4A84124-BB9F-4BC6-A2BB-236A2023FCBA}"/>
                </a:ext>
              </a:extLst>
            </p:cNvPr>
            <p:cNvSpPr/>
            <p:nvPr userDrawn="1"/>
          </p:nvSpPr>
          <p:spPr>
            <a:xfrm>
              <a:off x="8901441" y="255247"/>
              <a:ext cx="1575467" cy="1553133"/>
            </a:xfrm>
            <a:custGeom>
              <a:avLst/>
              <a:gdLst>
                <a:gd name="connsiteX0" fmla="*/ 1575417 w 1575467"/>
                <a:gd name="connsiteY0" fmla="*/ 1104805 h 1553133"/>
                <a:gd name="connsiteX1" fmla="*/ 1574554 w 1575467"/>
                <a:gd name="connsiteY1" fmla="*/ 1466940 h 1553133"/>
                <a:gd name="connsiteX2" fmla="*/ 1574468 w 1575467"/>
                <a:gd name="connsiteY2" fmla="*/ 1553133 h 1553133"/>
                <a:gd name="connsiteX3" fmla="*/ 971798 w 1575467"/>
                <a:gd name="connsiteY3" fmla="*/ 1543765 h 1553133"/>
                <a:gd name="connsiteX4" fmla="*/ 1003 w 1575467"/>
                <a:gd name="connsiteY4" fmla="*/ 570587 h 1553133"/>
                <a:gd name="connsiteX5" fmla="*/ 914 w 1575467"/>
                <a:gd name="connsiteY5" fmla="*/ 86193 h 1553133"/>
                <a:gd name="connsiteX6" fmla="*/ 1000 w 1575467"/>
                <a:gd name="connsiteY6" fmla="*/ 0 h 1553133"/>
                <a:gd name="connsiteX7" fmla="*/ 603670 w 1575467"/>
                <a:gd name="connsiteY7" fmla="*/ 9367 h 1553133"/>
                <a:gd name="connsiteX8" fmla="*/ 1574465 w 1575467"/>
                <a:gd name="connsiteY8" fmla="*/ 982545 h 1553133"/>
                <a:gd name="connsiteX9" fmla="*/ 1575417 w 1575467"/>
                <a:gd name="connsiteY9" fmla="*/ 1104805 h 155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67" h="1553133">
                  <a:moveTo>
                    <a:pt x="1575417" y="1104805"/>
                  </a:moveTo>
                  <a:cubicBezTo>
                    <a:pt x="1575680" y="1208115"/>
                    <a:pt x="1574841" y="1318943"/>
                    <a:pt x="1574554" y="1466940"/>
                  </a:cubicBezTo>
                  <a:lnTo>
                    <a:pt x="1574468" y="1553133"/>
                  </a:lnTo>
                  <a:lnTo>
                    <a:pt x="971798" y="1543765"/>
                  </a:lnTo>
                  <a:cubicBezTo>
                    <a:pt x="536906" y="1543765"/>
                    <a:pt x="45870" y="1183382"/>
                    <a:pt x="1003" y="570587"/>
                  </a:cubicBezTo>
                  <a:cubicBezTo>
                    <a:pt x="-972" y="427734"/>
                    <a:pt x="512" y="293388"/>
                    <a:pt x="914" y="86193"/>
                  </a:cubicBezTo>
                  <a:lnTo>
                    <a:pt x="1000" y="0"/>
                  </a:lnTo>
                  <a:lnTo>
                    <a:pt x="603670" y="9367"/>
                  </a:lnTo>
                  <a:cubicBezTo>
                    <a:pt x="1038562" y="9367"/>
                    <a:pt x="1529598" y="369750"/>
                    <a:pt x="1574465" y="982545"/>
                  </a:cubicBezTo>
                  <a:cubicBezTo>
                    <a:pt x="1575029" y="1023360"/>
                    <a:pt x="1575311" y="1063481"/>
                    <a:pt x="1575417" y="1104805"/>
                  </a:cubicBezTo>
                  <a:close/>
                </a:path>
              </a:pathLst>
            </a:custGeom>
            <a:solidFill>
              <a:srgbClr val="7B3D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pt-BR" dirty="0"/>
            </a:p>
          </p:txBody>
        </p:sp>
        <p:sp>
          <p:nvSpPr>
            <p:cNvPr id="23" name="Forma Livre: Forma 22">
              <a:extLst>
                <a:ext uri="{FF2B5EF4-FFF2-40B4-BE49-F238E27FC236}">
                  <a16:creationId xmlns:a16="http://schemas.microsoft.com/office/drawing/2014/main" id="{C74D0952-69D1-4126-9436-51BF7B66B367}"/>
                </a:ext>
              </a:extLst>
            </p:cNvPr>
            <p:cNvSpPr/>
            <p:nvPr userDrawn="1"/>
          </p:nvSpPr>
          <p:spPr>
            <a:xfrm rot="16200000">
              <a:off x="8912608" y="1819547"/>
              <a:ext cx="1575467" cy="1553133"/>
            </a:xfrm>
            <a:custGeom>
              <a:avLst/>
              <a:gdLst>
                <a:gd name="connsiteX0" fmla="*/ 1575417 w 1575467"/>
                <a:gd name="connsiteY0" fmla="*/ 1104805 h 1553133"/>
                <a:gd name="connsiteX1" fmla="*/ 1574554 w 1575467"/>
                <a:gd name="connsiteY1" fmla="*/ 1466940 h 1553133"/>
                <a:gd name="connsiteX2" fmla="*/ 1574468 w 1575467"/>
                <a:gd name="connsiteY2" fmla="*/ 1553133 h 1553133"/>
                <a:gd name="connsiteX3" fmla="*/ 971798 w 1575467"/>
                <a:gd name="connsiteY3" fmla="*/ 1543765 h 1553133"/>
                <a:gd name="connsiteX4" fmla="*/ 1003 w 1575467"/>
                <a:gd name="connsiteY4" fmla="*/ 570587 h 1553133"/>
                <a:gd name="connsiteX5" fmla="*/ 914 w 1575467"/>
                <a:gd name="connsiteY5" fmla="*/ 86193 h 1553133"/>
                <a:gd name="connsiteX6" fmla="*/ 1000 w 1575467"/>
                <a:gd name="connsiteY6" fmla="*/ 0 h 1553133"/>
                <a:gd name="connsiteX7" fmla="*/ 603670 w 1575467"/>
                <a:gd name="connsiteY7" fmla="*/ 9367 h 1553133"/>
                <a:gd name="connsiteX8" fmla="*/ 1574465 w 1575467"/>
                <a:gd name="connsiteY8" fmla="*/ 982545 h 1553133"/>
                <a:gd name="connsiteX9" fmla="*/ 1575417 w 1575467"/>
                <a:gd name="connsiteY9" fmla="*/ 1104805 h 155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67" h="1553133">
                  <a:moveTo>
                    <a:pt x="1575417" y="1104805"/>
                  </a:moveTo>
                  <a:cubicBezTo>
                    <a:pt x="1575680" y="1208115"/>
                    <a:pt x="1574841" y="1318943"/>
                    <a:pt x="1574554" y="1466940"/>
                  </a:cubicBezTo>
                  <a:lnTo>
                    <a:pt x="1574468" y="1553133"/>
                  </a:lnTo>
                  <a:lnTo>
                    <a:pt x="971798" y="1543765"/>
                  </a:lnTo>
                  <a:cubicBezTo>
                    <a:pt x="536906" y="1543765"/>
                    <a:pt x="45870" y="1183382"/>
                    <a:pt x="1003" y="570587"/>
                  </a:cubicBezTo>
                  <a:cubicBezTo>
                    <a:pt x="-972" y="427734"/>
                    <a:pt x="512" y="293388"/>
                    <a:pt x="914" y="86193"/>
                  </a:cubicBezTo>
                  <a:lnTo>
                    <a:pt x="1000" y="0"/>
                  </a:lnTo>
                  <a:lnTo>
                    <a:pt x="603670" y="9367"/>
                  </a:lnTo>
                  <a:cubicBezTo>
                    <a:pt x="1038562" y="9367"/>
                    <a:pt x="1529598" y="369750"/>
                    <a:pt x="1574465" y="982545"/>
                  </a:cubicBezTo>
                  <a:cubicBezTo>
                    <a:pt x="1575029" y="1023360"/>
                    <a:pt x="1575311" y="1063481"/>
                    <a:pt x="1575417" y="1104805"/>
                  </a:cubicBezTo>
                  <a:close/>
                </a:path>
              </a:pathLst>
            </a:custGeom>
            <a:solidFill>
              <a:srgbClr val="ABFF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pt-BR"/>
            </a:p>
          </p:txBody>
        </p:sp>
        <p:sp>
          <p:nvSpPr>
            <p:cNvPr id="24" name="Forma Livre: Forma 23">
              <a:extLst>
                <a:ext uri="{FF2B5EF4-FFF2-40B4-BE49-F238E27FC236}">
                  <a16:creationId xmlns:a16="http://schemas.microsoft.com/office/drawing/2014/main" id="{70536479-D61E-45E6-BA76-21BB21E7B987}"/>
                </a:ext>
              </a:extLst>
            </p:cNvPr>
            <p:cNvSpPr/>
            <p:nvPr userDrawn="1"/>
          </p:nvSpPr>
          <p:spPr>
            <a:xfrm>
              <a:off x="10476908" y="1808380"/>
              <a:ext cx="1575467" cy="1553133"/>
            </a:xfrm>
            <a:custGeom>
              <a:avLst/>
              <a:gdLst>
                <a:gd name="connsiteX0" fmla="*/ 1575417 w 1575467"/>
                <a:gd name="connsiteY0" fmla="*/ 1104805 h 1553133"/>
                <a:gd name="connsiteX1" fmla="*/ 1574554 w 1575467"/>
                <a:gd name="connsiteY1" fmla="*/ 1466940 h 1553133"/>
                <a:gd name="connsiteX2" fmla="*/ 1574468 w 1575467"/>
                <a:gd name="connsiteY2" fmla="*/ 1553133 h 1553133"/>
                <a:gd name="connsiteX3" fmla="*/ 971798 w 1575467"/>
                <a:gd name="connsiteY3" fmla="*/ 1543765 h 1553133"/>
                <a:gd name="connsiteX4" fmla="*/ 1003 w 1575467"/>
                <a:gd name="connsiteY4" fmla="*/ 570587 h 1553133"/>
                <a:gd name="connsiteX5" fmla="*/ 914 w 1575467"/>
                <a:gd name="connsiteY5" fmla="*/ 86193 h 1553133"/>
                <a:gd name="connsiteX6" fmla="*/ 1000 w 1575467"/>
                <a:gd name="connsiteY6" fmla="*/ 0 h 1553133"/>
                <a:gd name="connsiteX7" fmla="*/ 603670 w 1575467"/>
                <a:gd name="connsiteY7" fmla="*/ 9367 h 1553133"/>
                <a:gd name="connsiteX8" fmla="*/ 1574465 w 1575467"/>
                <a:gd name="connsiteY8" fmla="*/ 982545 h 1553133"/>
                <a:gd name="connsiteX9" fmla="*/ 1575417 w 1575467"/>
                <a:gd name="connsiteY9" fmla="*/ 1104805 h 155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67" h="1553133">
                  <a:moveTo>
                    <a:pt x="1575417" y="1104805"/>
                  </a:moveTo>
                  <a:cubicBezTo>
                    <a:pt x="1575680" y="1208115"/>
                    <a:pt x="1574841" y="1318943"/>
                    <a:pt x="1574554" y="1466940"/>
                  </a:cubicBezTo>
                  <a:lnTo>
                    <a:pt x="1574468" y="1553133"/>
                  </a:lnTo>
                  <a:lnTo>
                    <a:pt x="971798" y="1543765"/>
                  </a:lnTo>
                  <a:cubicBezTo>
                    <a:pt x="536906" y="1543765"/>
                    <a:pt x="45870" y="1183382"/>
                    <a:pt x="1003" y="570587"/>
                  </a:cubicBezTo>
                  <a:cubicBezTo>
                    <a:pt x="-972" y="427734"/>
                    <a:pt x="512" y="293388"/>
                    <a:pt x="914" y="86193"/>
                  </a:cubicBezTo>
                  <a:lnTo>
                    <a:pt x="1000" y="0"/>
                  </a:lnTo>
                  <a:lnTo>
                    <a:pt x="603670" y="9367"/>
                  </a:lnTo>
                  <a:cubicBezTo>
                    <a:pt x="1038562" y="9367"/>
                    <a:pt x="1529598" y="369750"/>
                    <a:pt x="1574465" y="982545"/>
                  </a:cubicBezTo>
                  <a:cubicBezTo>
                    <a:pt x="1575029" y="1023360"/>
                    <a:pt x="1575311" y="1063481"/>
                    <a:pt x="1575417" y="110480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pt-BR" dirty="0"/>
            </a:p>
          </p:txBody>
        </p:sp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6E46F0C1-593F-43CF-91F2-A8F0592637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4727" y="139896"/>
            <a:ext cx="892935" cy="89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e conteúd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D76CEC0C-5165-4CF5-8F54-8A8A3DC85DF6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039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: Único Canto Arredondado 127">
            <a:extLst>
              <a:ext uri="{FF2B5EF4-FFF2-40B4-BE49-F238E27FC236}">
                <a16:creationId xmlns:a16="http://schemas.microsoft.com/office/drawing/2014/main" id="{8EE20725-73E1-48F2-8CB3-062BD83BEB07}"/>
              </a:ext>
            </a:extLst>
          </p:cNvPr>
          <p:cNvSpPr/>
          <p:nvPr userDrawn="1"/>
        </p:nvSpPr>
        <p:spPr>
          <a:xfrm rot="10800000">
            <a:off x="6353319" y="300148"/>
            <a:ext cx="1394108" cy="1372976"/>
          </a:xfrm>
          <a:custGeom>
            <a:avLst/>
            <a:gdLst>
              <a:gd name="connsiteX0" fmla="*/ 0 w 1581231"/>
              <a:gd name="connsiteY0" fmla="*/ 0 h 1574881"/>
              <a:gd name="connsiteX1" fmla="*/ 793791 w 1581231"/>
              <a:gd name="connsiteY1" fmla="*/ 0 h 1574881"/>
              <a:gd name="connsiteX2" fmla="*/ 1581232 w 1581231"/>
              <a:gd name="connsiteY2" fmla="*/ 787441 h 1574881"/>
              <a:gd name="connsiteX3" fmla="*/ 1581231 w 1581231"/>
              <a:gd name="connsiteY3" fmla="*/ 1574881 h 1574881"/>
              <a:gd name="connsiteX4" fmla="*/ 0 w 1581231"/>
              <a:gd name="connsiteY4" fmla="*/ 1574881 h 1574881"/>
              <a:gd name="connsiteX5" fmla="*/ 0 w 1581231"/>
              <a:gd name="connsiteY5" fmla="*/ 0 h 1574881"/>
              <a:gd name="connsiteX0" fmla="*/ 0 w 1655082"/>
              <a:gd name="connsiteY0" fmla="*/ 0 h 1574881"/>
              <a:gd name="connsiteX1" fmla="*/ 584241 w 1655082"/>
              <a:gd name="connsiteY1" fmla="*/ 4763 h 1574881"/>
              <a:gd name="connsiteX2" fmla="*/ 1581232 w 1655082"/>
              <a:gd name="connsiteY2" fmla="*/ 787441 h 1574881"/>
              <a:gd name="connsiteX3" fmla="*/ 1581231 w 1655082"/>
              <a:gd name="connsiteY3" fmla="*/ 1574881 h 1574881"/>
              <a:gd name="connsiteX4" fmla="*/ 0 w 1655082"/>
              <a:gd name="connsiteY4" fmla="*/ 1574881 h 1574881"/>
              <a:gd name="connsiteX5" fmla="*/ 0 w 1655082"/>
              <a:gd name="connsiteY5" fmla="*/ 0 h 1574881"/>
              <a:gd name="connsiteX0" fmla="*/ 0 w 1616981"/>
              <a:gd name="connsiteY0" fmla="*/ 0 h 1574881"/>
              <a:gd name="connsiteX1" fmla="*/ 584241 w 1616981"/>
              <a:gd name="connsiteY1" fmla="*/ 4763 h 1574881"/>
              <a:gd name="connsiteX2" fmla="*/ 1581232 w 1616981"/>
              <a:gd name="connsiteY2" fmla="*/ 787441 h 1574881"/>
              <a:gd name="connsiteX3" fmla="*/ 1581231 w 1616981"/>
              <a:gd name="connsiteY3" fmla="*/ 1574881 h 1574881"/>
              <a:gd name="connsiteX4" fmla="*/ 0 w 1616981"/>
              <a:gd name="connsiteY4" fmla="*/ 1574881 h 1574881"/>
              <a:gd name="connsiteX5" fmla="*/ 0 w 1616981"/>
              <a:gd name="connsiteY5" fmla="*/ 0 h 1574881"/>
              <a:gd name="connsiteX0" fmla="*/ 0 w 1583114"/>
              <a:gd name="connsiteY0" fmla="*/ 0 h 1574881"/>
              <a:gd name="connsiteX1" fmla="*/ 584241 w 1583114"/>
              <a:gd name="connsiteY1" fmla="*/ 4763 h 1574881"/>
              <a:gd name="connsiteX2" fmla="*/ 1581232 w 1583114"/>
              <a:gd name="connsiteY2" fmla="*/ 787441 h 1574881"/>
              <a:gd name="connsiteX3" fmla="*/ 1581231 w 1583114"/>
              <a:gd name="connsiteY3" fmla="*/ 1574881 h 1574881"/>
              <a:gd name="connsiteX4" fmla="*/ 0 w 1583114"/>
              <a:gd name="connsiteY4" fmla="*/ 1574881 h 1574881"/>
              <a:gd name="connsiteX5" fmla="*/ 0 w 1583114"/>
              <a:gd name="connsiteY5" fmla="*/ 0 h 1574881"/>
              <a:gd name="connsiteX0" fmla="*/ 0 w 1581511"/>
              <a:gd name="connsiteY0" fmla="*/ 0 h 1574881"/>
              <a:gd name="connsiteX1" fmla="*/ 584241 w 1581511"/>
              <a:gd name="connsiteY1" fmla="*/ 4763 h 1574881"/>
              <a:gd name="connsiteX2" fmla="*/ 1581232 w 1581511"/>
              <a:gd name="connsiteY2" fmla="*/ 787441 h 1574881"/>
              <a:gd name="connsiteX3" fmla="*/ 1581231 w 1581511"/>
              <a:gd name="connsiteY3" fmla="*/ 1574881 h 1574881"/>
              <a:gd name="connsiteX4" fmla="*/ 0 w 1581511"/>
              <a:gd name="connsiteY4" fmla="*/ 1574881 h 1574881"/>
              <a:gd name="connsiteX5" fmla="*/ 0 w 1581511"/>
              <a:gd name="connsiteY5" fmla="*/ 0 h 1574881"/>
              <a:gd name="connsiteX0" fmla="*/ 0 w 1581232"/>
              <a:gd name="connsiteY0" fmla="*/ 0 h 1574881"/>
              <a:gd name="connsiteX1" fmla="*/ 584241 w 1581232"/>
              <a:gd name="connsiteY1" fmla="*/ 4763 h 1574881"/>
              <a:gd name="connsiteX2" fmla="*/ 1581232 w 1581232"/>
              <a:gd name="connsiteY2" fmla="*/ 787441 h 1574881"/>
              <a:gd name="connsiteX3" fmla="*/ 1581231 w 1581232"/>
              <a:gd name="connsiteY3" fmla="*/ 1574881 h 1574881"/>
              <a:gd name="connsiteX4" fmla="*/ 0 w 1581232"/>
              <a:gd name="connsiteY4" fmla="*/ 1574881 h 1574881"/>
              <a:gd name="connsiteX5" fmla="*/ 0 w 1581232"/>
              <a:gd name="connsiteY5" fmla="*/ 0 h 1574881"/>
              <a:gd name="connsiteX0" fmla="*/ 0 w 1581235"/>
              <a:gd name="connsiteY0" fmla="*/ 0 h 1574881"/>
              <a:gd name="connsiteX1" fmla="*/ 584241 w 1581235"/>
              <a:gd name="connsiteY1" fmla="*/ 4763 h 1574881"/>
              <a:gd name="connsiteX2" fmla="*/ 1581235 w 1581235"/>
              <a:gd name="connsiteY2" fmla="*/ 930316 h 1574881"/>
              <a:gd name="connsiteX3" fmla="*/ 1581231 w 1581235"/>
              <a:gd name="connsiteY3" fmla="*/ 1574881 h 1574881"/>
              <a:gd name="connsiteX4" fmla="*/ 0 w 1581235"/>
              <a:gd name="connsiteY4" fmla="*/ 1574881 h 1574881"/>
              <a:gd name="connsiteX5" fmla="*/ 0 w 1581235"/>
              <a:gd name="connsiteY5" fmla="*/ 0 h 1574881"/>
              <a:gd name="connsiteX0" fmla="*/ 0 w 1581235"/>
              <a:gd name="connsiteY0" fmla="*/ 0 h 1574881"/>
              <a:gd name="connsiteX1" fmla="*/ 584241 w 1581235"/>
              <a:gd name="connsiteY1" fmla="*/ 4763 h 1574881"/>
              <a:gd name="connsiteX2" fmla="*/ 1581235 w 1581235"/>
              <a:gd name="connsiteY2" fmla="*/ 996991 h 1574881"/>
              <a:gd name="connsiteX3" fmla="*/ 1581231 w 1581235"/>
              <a:gd name="connsiteY3" fmla="*/ 1574881 h 1574881"/>
              <a:gd name="connsiteX4" fmla="*/ 0 w 1581235"/>
              <a:gd name="connsiteY4" fmla="*/ 1574881 h 1574881"/>
              <a:gd name="connsiteX5" fmla="*/ 0 w 1581235"/>
              <a:gd name="connsiteY5" fmla="*/ 0 h 1574881"/>
              <a:gd name="connsiteX0" fmla="*/ 0 w 1591582"/>
              <a:gd name="connsiteY0" fmla="*/ 0 h 1574881"/>
              <a:gd name="connsiteX1" fmla="*/ 584241 w 1591582"/>
              <a:gd name="connsiteY1" fmla="*/ 4763 h 1574881"/>
              <a:gd name="connsiteX2" fmla="*/ 1581235 w 1591582"/>
              <a:gd name="connsiteY2" fmla="*/ 996991 h 1574881"/>
              <a:gd name="connsiteX3" fmla="*/ 1581231 w 1591582"/>
              <a:gd name="connsiteY3" fmla="*/ 1574881 h 1574881"/>
              <a:gd name="connsiteX4" fmla="*/ 0 w 1591582"/>
              <a:gd name="connsiteY4" fmla="*/ 1574881 h 1574881"/>
              <a:gd name="connsiteX5" fmla="*/ 0 w 1591582"/>
              <a:gd name="connsiteY5" fmla="*/ 0 h 1574881"/>
              <a:gd name="connsiteX0" fmla="*/ 0 w 1591583"/>
              <a:gd name="connsiteY0" fmla="*/ 0 h 1574881"/>
              <a:gd name="connsiteX1" fmla="*/ 584241 w 1591583"/>
              <a:gd name="connsiteY1" fmla="*/ 4763 h 1574881"/>
              <a:gd name="connsiteX2" fmla="*/ 1581235 w 1591583"/>
              <a:gd name="connsiteY2" fmla="*/ 996991 h 1574881"/>
              <a:gd name="connsiteX3" fmla="*/ 1581231 w 1591583"/>
              <a:gd name="connsiteY3" fmla="*/ 1574881 h 1574881"/>
              <a:gd name="connsiteX4" fmla="*/ 0 w 1591583"/>
              <a:gd name="connsiteY4" fmla="*/ 1574881 h 1574881"/>
              <a:gd name="connsiteX5" fmla="*/ 0 w 1591583"/>
              <a:gd name="connsiteY5" fmla="*/ 0 h 1574881"/>
              <a:gd name="connsiteX0" fmla="*/ 0 w 1591583"/>
              <a:gd name="connsiteY0" fmla="*/ 0 h 1574881"/>
              <a:gd name="connsiteX1" fmla="*/ 584241 w 1591583"/>
              <a:gd name="connsiteY1" fmla="*/ 4763 h 1574881"/>
              <a:gd name="connsiteX2" fmla="*/ 1581235 w 1591583"/>
              <a:gd name="connsiteY2" fmla="*/ 996991 h 1574881"/>
              <a:gd name="connsiteX3" fmla="*/ 1581231 w 1591583"/>
              <a:gd name="connsiteY3" fmla="*/ 1574881 h 1574881"/>
              <a:gd name="connsiteX4" fmla="*/ 0 w 1591583"/>
              <a:gd name="connsiteY4" fmla="*/ 1574881 h 1574881"/>
              <a:gd name="connsiteX5" fmla="*/ 0 w 1591583"/>
              <a:gd name="connsiteY5" fmla="*/ 0 h 1574881"/>
              <a:gd name="connsiteX0" fmla="*/ 0 w 1583117"/>
              <a:gd name="connsiteY0" fmla="*/ 0 h 1574881"/>
              <a:gd name="connsiteX1" fmla="*/ 584241 w 1583117"/>
              <a:gd name="connsiteY1" fmla="*/ 4763 h 1574881"/>
              <a:gd name="connsiteX2" fmla="*/ 1581235 w 1583117"/>
              <a:gd name="connsiteY2" fmla="*/ 996991 h 1574881"/>
              <a:gd name="connsiteX3" fmla="*/ 1581231 w 1583117"/>
              <a:gd name="connsiteY3" fmla="*/ 1574881 h 1574881"/>
              <a:gd name="connsiteX4" fmla="*/ 0 w 1583117"/>
              <a:gd name="connsiteY4" fmla="*/ 1574881 h 1574881"/>
              <a:gd name="connsiteX5" fmla="*/ 0 w 1583117"/>
              <a:gd name="connsiteY5" fmla="*/ 0 h 1574881"/>
              <a:gd name="connsiteX0" fmla="*/ 0 w 1585233"/>
              <a:gd name="connsiteY0" fmla="*/ 0 h 1574881"/>
              <a:gd name="connsiteX1" fmla="*/ 584241 w 1585233"/>
              <a:gd name="connsiteY1" fmla="*/ 4763 h 1574881"/>
              <a:gd name="connsiteX2" fmla="*/ 1581235 w 1585233"/>
              <a:gd name="connsiteY2" fmla="*/ 996991 h 1574881"/>
              <a:gd name="connsiteX3" fmla="*/ 1581231 w 1585233"/>
              <a:gd name="connsiteY3" fmla="*/ 1574881 h 1574881"/>
              <a:gd name="connsiteX4" fmla="*/ 0 w 1585233"/>
              <a:gd name="connsiteY4" fmla="*/ 1574881 h 1574881"/>
              <a:gd name="connsiteX5" fmla="*/ 0 w 1585233"/>
              <a:gd name="connsiteY5" fmla="*/ 0 h 1574881"/>
              <a:gd name="connsiteX0" fmla="*/ 2382 w 1585233"/>
              <a:gd name="connsiteY0" fmla="*/ 9525 h 1570118"/>
              <a:gd name="connsiteX1" fmla="*/ 584241 w 1585233"/>
              <a:gd name="connsiteY1" fmla="*/ 0 h 1570118"/>
              <a:gd name="connsiteX2" fmla="*/ 1581235 w 1585233"/>
              <a:gd name="connsiteY2" fmla="*/ 992228 h 1570118"/>
              <a:gd name="connsiteX3" fmla="*/ 1581231 w 1585233"/>
              <a:gd name="connsiteY3" fmla="*/ 1570118 h 1570118"/>
              <a:gd name="connsiteX4" fmla="*/ 0 w 1585233"/>
              <a:gd name="connsiteY4" fmla="*/ 1570118 h 1570118"/>
              <a:gd name="connsiteX5" fmla="*/ 2382 w 1585233"/>
              <a:gd name="connsiteY5" fmla="*/ 9525 h 1570118"/>
              <a:gd name="connsiteX0" fmla="*/ 2385 w 1585233"/>
              <a:gd name="connsiteY0" fmla="*/ 47625 h 1570118"/>
              <a:gd name="connsiteX1" fmla="*/ 584241 w 1585233"/>
              <a:gd name="connsiteY1" fmla="*/ 0 h 1570118"/>
              <a:gd name="connsiteX2" fmla="*/ 1581235 w 1585233"/>
              <a:gd name="connsiteY2" fmla="*/ 992228 h 1570118"/>
              <a:gd name="connsiteX3" fmla="*/ 1581231 w 1585233"/>
              <a:gd name="connsiteY3" fmla="*/ 1570118 h 1570118"/>
              <a:gd name="connsiteX4" fmla="*/ 0 w 1585233"/>
              <a:gd name="connsiteY4" fmla="*/ 1570118 h 1570118"/>
              <a:gd name="connsiteX5" fmla="*/ 2385 w 1585233"/>
              <a:gd name="connsiteY5" fmla="*/ 47625 h 1570118"/>
              <a:gd name="connsiteX0" fmla="*/ 0 w 1587609"/>
              <a:gd name="connsiteY0" fmla="*/ 9525 h 1570118"/>
              <a:gd name="connsiteX1" fmla="*/ 586617 w 1587609"/>
              <a:gd name="connsiteY1" fmla="*/ 0 h 1570118"/>
              <a:gd name="connsiteX2" fmla="*/ 1583611 w 1587609"/>
              <a:gd name="connsiteY2" fmla="*/ 992228 h 1570118"/>
              <a:gd name="connsiteX3" fmla="*/ 1583607 w 1587609"/>
              <a:gd name="connsiteY3" fmla="*/ 1570118 h 1570118"/>
              <a:gd name="connsiteX4" fmla="*/ 2376 w 1587609"/>
              <a:gd name="connsiteY4" fmla="*/ 1570118 h 1570118"/>
              <a:gd name="connsiteX5" fmla="*/ 0 w 1587609"/>
              <a:gd name="connsiteY5" fmla="*/ 9525 h 1570118"/>
              <a:gd name="connsiteX0" fmla="*/ 0 w 1656578"/>
              <a:gd name="connsiteY0" fmla="*/ 0 h 1560593"/>
              <a:gd name="connsiteX1" fmla="*/ 598526 w 1656578"/>
              <a:gd name="connsiteY1" fmla="*/ 9525 h 1560593"/>
              <a:gd name="connsiteX2" fmla="*/ 1583611 w 1656578"/>
              <a:gd name="connsiteY2" fmla="*/ 982703 h 1560593"/>
              <a:gd name="connsiteX3" fmla="*/ 1583607 w 1656578"/>
              <a:gd name="connsiteY3" fmla="*/ 1560593 h 1560593"/>
              <a:gd name="connsiteX4" fmla="*/ 2376 w 1656578"/>
              <a:gd name="connsiteY4" fmla="*/ 1560593 h 1560593"/>
              <a:gd name="connsiteX5" fmla="*/ 0 w 1656578"/>
              <a:gd name="connsiteY5" fmla="*/ 0 h 1560593"/>
              <a:gd name="connsiteX0" fmla="*/ 0 w 1655520"/>
              <a:gd name="connsiteY0" fmla="*/ 0 h 1560593"/>
              <a:gd name="connsiteX1" fmla="*/ 612816 w 1655520"/>
              <a:gd name="connsiteY1" fmla="*/ 9525 h 1560593"/>
              <a:gd name="connsiteX2" fmla="*/ 1583611 w 1655520"/>
              <a:gd name="connsiteY2" fmla="*/ 982703 h 1560593"/>
              <a:gd name="connsiteX3" fmla="*/ 1583607 w 1655520"/>
              <a:gd name="connsiteY3" fmla="*/ 1560593 h 1560593"/>
              <a:gd name="connsiteX4" fmla="*/ 2376 w 1655520"/>
              <a:gd name="connsiteY4" fmla="*/ 1560593 h 1560593"/>
              <a:gd name="connsiteX5" fmla="*/ 0 w 1655520"/>
              <a:gd name="connsiteY5" fmla="*/ 0 h 1560593"/>
              <a:gd name="connsiteX0" fmla="*/ 0 w 1655520"/>
              <a:gd name="connsiteY0" fmla="*/ 0 h 1560593"/>
              <a:gd name="connsiteX1" fmla="*/ 612816 w 1655520"/>
              <a:gd name="connsiteY1" fmla="*/ 9525 h 1560593"/>
              <a:gd name="connsiteX2" fmla="*/ 1583611 w 1655520"/>
              <a:gd name="connsiteY2" fmla="*/ 982703 h 1560593"/>
              <a:gd name="connsiteX3" fmla="*/ 1583607 w 1655520"/>
              <a:gd name="connsiteY3" fmla="*/ 1560593 h 1560593"/>
              <a:gd name="connsiteX4" fmla="*/ 2376 w 1655520"/>
              <a:gd name="connsiteY4" fmla="*/ 1560593 h 1560593"/>
              <a:gd name="connsiteX5" fmla="*/ 0 w 1655520"/>
              <a:gd name="connsiteY5" fmla="*/ 0 h 1560593"/>
              <a:gd name="connsiteX0" fmla="*/ 0 w 1584613"/>
              <a:gd name="connsiteY0" fmla="*/ 0 h 1560593"/>
              <a:gd name="connsiteX1" fmla="*/ 612816 w 1584613"/>
              <a:gd name="connsiteY1" fmla="*/ 9525 h 1560593"/>
              <a:gd name="connsiteX2" fmla="*/ 1583611 w 1584613"/>
              <a:gd name="connsiteY2" fmla="*/ 982703 h 1560593"/>
              <a:gd name="connsiteX3" fmla="*/ 1583607 w 1584613"/>
              <a:gd name="connsiteY3" fmla="*/ 1560593 h 1560593"/>
              <a:gd name="connsiteX4" fmla="*/ 2376 w 1584613"/>
              <a:gd name="connsiteY4" fmla="*/ 1560593 h 1560593"/>
              <a:gd name="connsiteX5" fmla="*/ 0 w 1584613"/>
              <a:gd name="connsiteY5" fmla="*/ 0 h 1560593"/>
              <a:gd name="connsiteX0" fmla="*/ 0 w 1584613"/>
              <a:gd name="connsiteY0" fmla="*/ 0 h 1560593"/>
              <a:gd name="connsiteX1" fmla="*/ 612816 w 1584613"/>
              <a:gd name="connsiteY1" fmla="*/ 9525 h 1560593"/>
              <a:gd name="connsiteX2" fmla="*/ 1583611 w 1584613"/>
              <a:gd name="connsiteY2" fmla="*/ 982703 h 1560593"/>
              <a:gd name="connsiteX3" fmla="*/ 1583607 w 1584613"/>
              <a:gd name="connsiteY3" fmla="*/ 1560593 h 1560593"/>
              <a:gd name="connsiteX4" fmla="*/ 2376 w 1584613"/>
              <a:gd name="connsiteY4" fmla="*/ 1560593 h 1560593"/>
              <a:gd name="connsiteX5" fmla="*/ 0 w 1584613"/>
              <a:gd name="connsiteY5" fmla="*/ 0 h 156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613" h="1560593">
                <a:moveTo>
                  <a:pt x="0" y="0"/>
                </a:moveTo>
                <a:lnTo>
                  <a:pt x="612816" y="9525"/>
                </a:lnTo>
                <a:cubicBezTo>
                  <a:pt x="1047708" y="9525"/>
                  <a:pt x="1538744" y="369908"/>
                  <a:pt x="1583611" y="982703"/>
                </a:cubicBezTo>
                <a:cubicBezTo>
                  <a:pt x="1585869" y="1145964"/>
                  <a:pt x="1583607" y="1298113"/>
                  <a:pt x="1583607" y="1560593"/>
                </a:cubicBezTo>
                <a:lnTo>
                  <a:pt x="2376" y="1560593"/>
                </a:lnTo>
                <a:lnTo>
                  <a:pt x="0" y="0"/>
                </a:lnTo>
                <a:close/>
              </a:path>
            </a:pathLst>
          </a:custGeom>
          <a:solidFill>
            <a:srgbClr val="ABFF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6CC08DD7-7F83-43A7-9405-5AEE6F229BDC}"/>
              </a:ext>
            </a:extLst>
          </p:cNvPr>
          <p:cNvSpPr/>
          <p:nvPr userDrawn="1"/>
        </p:nvSpPr>
        <p:spPr>
          <a:xfrm rot="5400000">
            <a:off x="10533048" y="282123"/>
            <a:ext cx="1375571" cy="1375571"/>
          </a:xfrm>
          <a:prstGeom prst="rect">
            <a:avLst/>
          </a:prstGeom>
          <a:solidFill>
            <a:srgbClr val="ABFF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 dirty="0"/>
          </a:p>
        </p:txBody>
      </p:sp>
      <p:sp>
        <p:nvSpPr>
          <p:cNvPr id="27" name="Retângulo: Único Canto Arredondado 127">
            <a:extLst>
              <a:ext uri="{FF2B5EF4-FFF2-40B4-BE49-F238E27FC236}">
                <a16:creationId xmlns:a16="http://schemas.microsoft.com/office/drawing/2014/main" id="{7F00E6A7-5953-4542-A195-2DC97904513D}"/>
              </a:ext>
            </a:extLst>
          </p:cNvPr>
          <p:cNvSpPr/>
          <p:nvPr userDrawn="1"/>
        </p:nvSpPr>
        <p:spPr>
          <a:xfrm rot="16200000">
            <a:off x="7747427" y="271271"/>
            <a:ext cx="1394108" cy="1372976"/>
          </a:xfrm>
          <a:custGeom>
            <a:avLst/>
            <a:gdLst>
              <a:gd name="connsiteX0" fmla="*/ 0 w 1581231"/>
              <a:gd name="connsiteY0" fmla="*/ 0 h 1574881"/>
              <a:gd name="connsiteX1" fmla="*/ 793791 w 1581231"/>
              <a:gd name="connsiteY1" fmla="*/ 0 h 1574881"/>
              <a:gd name="connsiteX2" fmla="*/ 1581232 w 1581231"/>
              <a:gd name="connsiteY2" fmla="*/ 787441 h 1574881"/>
              <a:gd name="connsiteX3" fmla="*/ 1581231 w 1581231"/>
              <a:gd name="connsiteY3" fmla="*/ 1574881 h 1574881"/>
              <a:gd name="connsiteX4" fmla="*/ 0 w 1581231"/>
              <a:gd name="connsiteY4" fmla="*/ 1574881 h 1574881"/>
              <a:gd name="connsiteX5" fmla="*/ 0 w 1581231"/>
              <a:gd name="connsiteY5" fmla="*/ 0 h 1574881"/>
              <a:gd name="connsiteX0" fmla="*/ 0 w 1655082"/>
              <a:gd name="connsiteY0" fmla="*/ 0 h 1574881"/>
              <a:gd name="connsiteX1" fmla="*/ 584241 w 1655082"/>
              <a:gd name="connsiteY1" fmla="*/ 4763 h 1574881"/>
              <a:gd name="connsiteX2" fmla="*/ 1581232 w 1655082"/>
              <a:gd name="connsiteY2" fmla="*/ 787441 h 1574881"/>
              <a:gd name="connsiteX3" fmla="*/ 1581231 w 1655082"/>
              <a:gd name="connsiteY3" fmla="*/ 1574881 h 1574881"/>
              <a:gd name="connsiteX4" fmla="*/ 0 w 1655082"/>
              <a:gd name="connsiteY4" fmla="*/ 1574881 h 1574881"/>
              <a:gd name="connsiteX5" fmla="*/ 0 w 1655082"/>
              <a:gd name="connsiteY5" fmla="*/ 0 h 1574881"/>
              <a:gd name="connsiteX0" fmla="*/ 0 w 1616981"/>
              <a:gd name="connsiteY0" fmla="*/ 0 h 1574881"/>
              <a:gd name="connsiteX1" fmla="*/ 584241 w 1616981"/>
              <a:gd name="connsiteY1" fmla="*/ 4763 h 1574881"/>
              <a:gd name="connsiteX2" fmla="*/ 1581232 w 1616981"/>
              <a:gd name="connsiteY2" fmla="*/ 787441 h 1574881"/>
              <a:gd name="connsiteX3" fmla="*/ 1581231 w 1616981"/>
              <a:gd name="connsiteY3" fmla="*/ 1574881 h 1574881"/>
              <a:gd name="connsiteX4" fmla="*/ 0 w 1616981"/>
              <a:gd name="connsiteY4" fmla="*/ 1574881 h 1574881"/>
              <a:gd name="connsiteX5" fmla="*/ 0 w 1616981"/>
              <a:gd name="connsiteY5" fmla="*/ 0 h 1574881"/>
              <a:gd name="connsiteX0" fmla="*/ 0 w 1583114"/>
              <a:gd name="connsiteY0" fmla="*/ 0 h 1574881"/>
              <a:gd name="connsiteX1" fmla="*/ 584241 w 1583114"/>
              <a:gd name="connsiteY1" fmla="*/ 4763 h 1574881"/>
              <a:gd name="connsiteX2" fmla="*/ 1581232 w 1583114"/>
              <a:gd name="connsiteY2" fmla="*/ 787441 h 1574881"/>
              <a:gd name="connsiteX3" fmla="*/ 1581231 w 1583114"/>
              <a:gd name="connsiteY3" fmla="*/ 1574881 h 1574881"/>
              <a:gd name="connsiteX4" fmla="*/ 0 w 1583114"/>
              <a:gd name="connsiteY4" fmla="*/ 1574881 h 1574881"/>
              <a:gd name="connsiteX5" fmla="*/ 0 w 1583114"/>
              <a:gd name="connsiteY5" fmla="*/ 0 h 1574881"/>
              <a:gd name="connsiteX0" fmla="*/ 0 w 1581511"/>
              <a:gd name="connsiteY0" fmla="*/ 0 h 1574881"/>
              <a:gd name="connsiteX1" fmla="*/ 584241 w 1581511"/>
              <a:gd name="connsiteY1" fmla="*/ 4763 h 1574881"/>
              <a:gd name="connsiteX2" fmla="*/ 1581232 w 1581511"/>
              <a:gd name="connsiteY2" fmla="*/ 787441 h 1574881"/>
              <a:gd name="connsiteX3" fmla="*/ 1581231 w 1581511"/>
              <a:gd name="connsiteY3" fmla="*/ 1574881 h 1574881"/>
              <a:gd name="connsiteX4" fmla="*/ 0 w 1581511"/>
              <a:gd name="connsiteY4" fmla="*/ 1574881 h 1574881"/>
              <a:gd name="connsiteX5" fmla="*/ 0 w 1581511"/>
              <a:gd name="connsiteY5" fmla="*/ 0 h 1574881"/>
              <a:gd name="connsiteX0" fmla="*/ 0 w 1581232"/>
              <a:gd name="connsiteY0" fmla="*/ 0 h 1574881"/>
              <a:gd name="connsiteX1" fmla="*/ 584241 w 1581232"/>
              <a:gd name="connsiteY1" fmla="*/ 4763 h 1574881"/>
              <a:gd name="connsiteX2" fmla="*/ 1581232 w 1581232"/>
              <a:gd name="connsiteY2" fmla="*/ 787441 h 1574881"/>
              <a:gd name="connsiteX3" fmla="*/ 1581231 w 1581232"/>
              <a:gd name="connsiteY3" fmla="*/ 1574881 h 1574881"/>
              <a:gd name="connsiteX4" fmla="*/ 0 w 1581232"/>
              <a:gd name="connsiteY4" fmla="*/ 1574881 h 1574881"/>
              <a:gd name="connsiteX5" fmla="*/ 0 w 1581232"/>
              <a:gd name="connsiteY5" fmla="*/ 0 h 1574881"/>
              <a:gd name="connsiteX0" fmla="*/ 0 w 1581235"/>
              <a:gd name="connsiteY0" fmla="*/ 0 h 1574881"/>
              <a:gd name="connsiteX1" fmla="*/ 584241 w 1581235"/>
              <a:gd name="connsiteY1" fmla="*/ 4763 h 1574881"/>
              <a:gd name="connsiteX2" fmla="*/ 1581235 w 1581235"/>
              <a:gd name="connsiteY2" fmla="*/ 930316 h 1574881"/>
              <a:gd name="connsiteX3" fmla="*/ 1581231 w 1581235"/>
              <a:gd name="connsiteY3" fmla="*/ 1574881 h 1574881"/>
              <a:gd name="connsiteX4" fmla="*/ 0 w 1581235"/>
              <a:gd name="connsiteY4" fmla="*/ 1574881 h 1574881"/>
              <a:gd name="connsiteX5" fmla="*/ 0 w 1581235"/>
              <a:gd name="connsiteY5" fmla="*/ 0 h 1574881"/>
              <a:gd name="connsiteX0" fmla="*/ 0 w 1581235"/>
              <a:gd name="connsiteY0" fmla="*/ 0 h 1574881"/>
              <a:gd name="connsiteX1" fmla="*/ 584241 w 1581235"/>
              <a:gd name="connsiteY1" fmla="*/ 4763 h 1574881"/>
              <a:gd name="connsiteX2" fmla="*/ 1581235 w 1581235"/>
              <a:gd name="connsiteY2" fmla="*/ 996991 h 1574881"/>
              <a:gd name="connsiteX3" fmla="*/ 1581231 w 1581235"/>
              <a:gd name="connsiteY3" fmla="*/ 1574881 h 1574881"/>
              <a:gd name="connsiteX4" fmla="*/ 0 w 1581235"/>
              <a:gd name="connsiteY4" fmla="*/ 1574881 h 1574881"/>
              <a:gd name="connsiteX5" fmla="*/ 0 w 1581235"/>
              <a:gd name="connsiteY5" fmla="*/ 0 h 1574881"/>
              <a:gd name="connsiteX0" fmla="*/ 0 w 1591582"/>
              <a:gd name="connsiteY0" fmla="*/ 0 h 1574881"/>
              <a:gd name="connsiteX1" fmla="*/ 584241 w 1591582"/>
              <a:gd name="connsiteY1" fmla="*/ 4763 h 1574881"/>
              <a:gd name="connsiteX2" fmla="*/ 1581235 w 1591582"/>
              <a:gd name="connsiteY2" fmla="*/ 996991 h 1574881"/>
              <a:gd name="connsiteX3" fmla="*/ 1581231 w 1591582"/>
              <a:gd name="connsiteY3" fmla="*/ 1574881 h 1574881"/>
              <a:gd name="connsiteX4" fmla="*/ 0 w 1591582"/>
              <a:gd name="connsiteY4" fmla="*/ 1574881 h 1574881"/>
              <a:gd name="connsiteX5" fmla="*/ 0 w 1591582"/>
              <a:gd name="connsiteY5" fmla="*/ 0 h 1574881"/>
              <a:gd name="connsiteX0" fmla="*/ 0 w 1591583"/>
              <a:gd name="connsiteY0" fmla="*/ 0 h 1574881"/>
              <a:gd name="connsiteX1" fmla="*/ 584241 w 1591583"/>
              <a:gd name="connsiteY1" fmla="*/ 4763 h 1574881"/>
              <a:gd name="connsiteX2" fmla="*/ 1581235 w 1591583"/>
              <a:gd name="connsiteY2" fmla="*/ 996991 h 1574881"/>
              <a:gd name="connsiteX3" fmla="*/ 1581231 w 1591583"/>
              <a:gd name="connsiteY3" fmla="*/ 1574881 h 1574881"/>
              <a:gd name="connsiteX4" fmla="*/ 0 w 1591583"/>
              <a:gd name="connsiteY4" fmla="*/ 1574881 h 1574881"/>
              <a:gd name="connsiteX5" fmla="*/ 0 w 1591583"/>
              <a:gd name="connsiteY5" fmla="*/ 0 h 1574881"/>
              <a:gd name="connsiteX0" fmla="*/ 0 w 1591583"/>
              <a:gd name="connsiteY0" fmla="*/ 0 h 1574881"/>
              <a:gd name="connsiteX1" fmla="*/ 584241 w 1591583"/>
              <a:gd name="connsiteY1" fmla="*/ 4763 h 1574881"/>
              <a:gd name="connsiteX2" fmla="*/ 1581235 w 1591583"/>
              <a:gd name="connsiteY2" fmla="*/ 996991 h 1574881"/>
              <a:gd name="connsiteX3" fmla="*/ 1581231 w 1591583"/>
              <a:gd name="connsiteY3" fmla="*/ 1574881 h 1574881"/>
              <a:gd name="connsiteX4" fmla="*/ 0 w 1591583"/>
              <a:gd name="connsiteY4" fmla="*/ 1574881 h 1574881"/>
              <a:gd name="connsiteX5" fmla="*/ 0 w 1591583"/>
              <a:gd name="connsiteY5" fmla="*/ 0 h 1574881"/>
              <a:gd name="connsiteX0" fmla="*/ 0 w 1583117"/>
              <a:gd name="connsiteY0" fmla="*/ 0 h 1574881"/>
              <a:gd name="connsiteX1" fmla="*/ 584241 w 1583117"/>
              <a:gd name="connsiteY1" fmla="*/ 4763 h 1574881"/>
              <a:gd name="connsiteX2" fmla="*/ 1581235 w 1583117"/>
              <a:gd name="connsiteY2" fmla="*/ 996991 h 1574881"/>
              <a:gd name="connsiteX3" fmla="*/ 1581231 w 1583117"/>
              <a:gd name="connsiteY3" fmla="*/ 1574881 h 1574881"/>
              <a:gd name="connsiteX4" fmla="*/ 0 w 1583117"/>
              <a:gd name="connsiteY4" fmla="*/ 1574881 h 1574881"/>
              <a:gd name="connsiteX5" fmla="*/ 0 w 1583117"/>
              <a:gd name="connsiteY5" fmla="*/ 0 h 1574881"/>
              <a:gd name="connsiteX0" fmla="*/ 0 w 1585233"/>
              <a:gd name="connsiteY0" fmla="*/ 0 h 1574881"/>
              <a:gd name="connsiteX1" fmla="*/ 584241 w 1585233"/>
              <a:gd name="connsiteY1" fmla="*/ 4763 h 1574881"/>
              <a:gd name="connsiteX2" fmla="*/ 1581235 w 1585233"/>
              <a:gd name="connsiteY2" fmla="*/ 996991 h 1574881"/>
              <a:gd name="connsiteX3" fmla="*/ 1581231 w 1585233"/>
              <a:gd name="connsiteY3" fmla="*/ 1574881 h 1574881"/>
              <a:gd name="connsiteX4" fmla="*/ 0 w 1585233"/>
              <a:gd name="connsiteY4" fmla="*/ 1574881 h 1574881"/>
              <a:gd name="connsiteX5" fmla="*/ 0 w 1585233"/>
              <a:gd name="connsiteY5" fmla="*/ 0 h 1574881"/>
              <a:gd name="connsiteX0" fmla="*/ 2382 w 1585233"/>
              <a:gd name="connsiteY0" fmla="*/ 9525 h 1570118"/>
              <a:gd name="connsiteX1" fmla="*/ 584241 w 1585233"/>
              <a:gd name="connsiteY1" fmla="*/ 0 h 1570118"/>
              <a:gd name="connsiteX2" fmla="*/ 1581235 w 1585233"/>
              <a:gd name="connsiteY2" fmla="*/ 992228 h 1570118"/>
              <a:gd name="connsiteX3" fmla="*/ 1581231 w 1585233"/>
              <a:gd name="connsiteY3" fmla="*/ 1570118 h 1570118"/>
              <a:gd name="connsiteX4" fmla="*/ 0 w 1585233"/>
              <a:gd name="connsiteY4" fmla="*/ 1570118 h 1570118"/>
              <a:gd name="connsiteX5" fmla="*/ 2382 w 1585233"/>
              <a:gd name="connsiteY5" fmla="*/ 9525 h 1570118"/>
              <a:gd name="connsiteX0" fmla="*/ 2385 w 1585233"/>
              <a:gd name="connsiteY0" fmla="*/ 47625 h 1570118"/>
              <a:gd name="connsiteX1" fmla="*/ 584241 w 1585233"/>
              <a:gd name="connsiteY1" fmla="*/ 0 h 1570118"/>
              <a:gd name="connsiteX2" fmla="*/ 1581235 w 1585233"/>
              <a:gd name="connsiteY2" fmla="*/ 992228 h 1570118"/>
              <a:gd name="connsiteX3" fmla="*/ 1581231 w 1585233"/>
              <a:gd name="connsiteY3" fmla="*/ 1570118 h 1570118"/>
              <a:gd name="connsiteX4" fmla="*/ 0 w 1585233"/>
              <a:gd name="connsiteY4" fmla="*/ 1570118 h 1570118"/>
              <a:gd name="connsiteX5" fmla="*/ 2385 w 1585233"/>
              <a:gd name="connsiteY5" fmla="*/ 47625 h 1570118"/>
              <a:gd name="connsiteX0" fmla="*/ 0 w 1587609"/>
              <a:gd name="connsiteY0" fmla="*/ 9525 h 1570118"/>
              <a:gd name="connsiteX1" fmla="*/ 586617 w 1587609"/>
              <a:gd name="connsiteY1" fmla="*/ 0 h 1570118"/>
              <a:gd name="connsiteX2" fmla="*/ 1583611 w 1587609"/>
              <a:gd name="connsiteY2" fmla="*/ 992228 h 1570118"/>
              <a:gd name="connsiteX3" fmla="*/ 1583607 w 1587609"/>
              <a:gd name="connsiteY3" fmla="*/ 1570118 h 1570118"/>
              <a:gd name="connsiteX4" fmla="*/ 2376 w 1587609"/>
              <a:gd name="connsiteY4" fmla="*/ 1570118 h 1570118"/>
              <a:gd name="connsiteX5" fmla="*/ 0 w 1587609"/>
              <a:gd name="connsiteY5" fmla="*/ 9525 h 1570118"/>
              <a:gd name="connsiteX0" fmla="*/ 0 w 1656578"/>
              <a:gd name="connsiteY0" fmla="*/ 0 h 1560593"/>
              <a:gd name="connsiteX1" fmla="*/ 598526 w 1656578"/>
              <a:gd name="connsiteY1" fmla="*/ 9525 h 1560593"/>
              <a:gd name="connsiteX2" fmla="*/ 1583611 w 1656578"/>
              <a:gd name="connsiteY2" fmla="*/ 982703 h 1560593"/>
              <a:gd name="connsiteX3" fmla="*/ 1583607 w 1656578"/>
              <a:gd name="connsiteY3" fmla="*/ 1560593 h 1560593"/>
              <a:gd name="connsiteX4" fmla="*/ 2376 w 1656578"/>
              <a:gd name="connsiteY4" fmla="*/ 1560593 h 1560593"/>
              <a:gd name="connsiteX5" fmla="*/ 0 w 1656578"/>
              <a:gd name="connsiteY5" fmla="*/ 0 h 1560593"/>
              <a:gd name="connsiteX0" fmla="*/ 0 w 1655520"/>
              <a:gd name="connsiteY0" fmla="*/ 0 h 1560593"/>
              <a:gd name="connsiteX1" fmla="*/ 612816 w 1655520"/>
              <a:gd name="connsiteY1" fmla="*/ 9525 h 1560593"/>
              <a:gd name="connsiteX2" fmla="*/ 1583611 w 1655520"/>
              <a:gd name="connsiteY2" fmla="*/ 982703 h 1560593"/>
              <a:gd name="connsiteX3" fmla="*/ 1583607 w 1655520"/>
              <a:gd name="connsiteY3" fmla="*/ 1560593 h 1560593"/>
              <a:gd name="connsiteX4" fmla="*/ 2376 w 1655520"/>
              <a:gd name="connsiteY4" fmla="*/ 1560593 h 1560593"/>
              <a:gd name="connsiteX5" fmla="*/ 0 w 1655520"/>
              <a:gd name="connsiteY5" fmla="*/ 0 h 1560593"/>
              <a:gd name="connsiteX0" fmla="*/ 0 w 1655520"/>
              <a:gd name="connsiteY0" fmla="*/ 0 h 1560593"/>
              <a:gd name="connsiteX1" fmla="*/ 612816 w 1655520"/>
              <a:gd name="connsiteY1" fmla="*/ 9525 h 1560593"/>
              <a:gd name="connsiteX2" fmla="*/ 1583611 w 1655520"/>
              <a:gd name="connsiteY2" fmla="*/ 982703 h 1560593"/>
              <a:gd name="connsiteX3" fmla="*/ 1583607 w 1655520"/>
              <a:gd name="connsiteY3" fmla="*/ 1560593 h 1560593"/>
              <a:gd name="connsiteX4" fmla="*/ 2376 w 1655520"/>
              <a:gd name="connsiteY4" fmla="*/ 1560593 h 1560593"/>
              <a:gd name="connsiteX5" fmla="*/ 0 w 1655520"/>
              <a:gd name="connsiteY5" fmla="*/ 0 h 1560593"/>
              <a:gd name="connsiteX0" fmla="*/ 0 w 1584613"/>
              <a:gd name="connsiteY0" fmla="*/ 0 h 1560593"/>
              <a:gd name="connsiteX1" fmla="*/ 612816 w 1584613"/>
              <a:gd name="connsiteY1" fmla="*/ 9525 h 1560593"/>
              <a:gd name="connsiteX2" fmla="*/ 1583611 w 1584613"/>
              <a:gd name="connsiteY2" fmla="*/ 982703 h 1560593"/>
              <a:gd name="connsiteX3" fmla="*/ 1583607 w 1584613"/>
              <a:gd name="connsiteY3" fmla="*/ 1560593 h 1560593"/>
              <a:gd name="connsiteX4" fmla="*/ 2376 w 1584613"/>
              <a:gd name="connsiteY4" fmla="*/ 1560593 h 1560593"/>
              <a:gd name="connsiteX5" fmla="*/ 0 w 1584613"/>
              <a:gd name="connsiteY5" fmla="*/ 0 h 1560593"/>
              <a:gd name="connsiteX0" fmla="*/ 0 w 1584613"/>
              <a:gd name="connsiteY0" fmla="*/ 0 h 1560593"/>
              <a:gd name="connsiteX1" fmla="*/ 612816 w 1584613"/>
              <a:gd name="connsiteY1" fmla="*/ 9525 h 1560593"/>
              <a:gd name="connsiteX2" fmla="*/ 1583611 w 1584613"/>
              <a:gd name="connsiteY2" fmla="*/ 982703 h 1560593"/>
              <a:gd name="connsiteX3" fmla="*/ 1583607 w 1584613"/>
              <a:gd name="connsiteY3" fmla="*/ 1560593 h 1560593"/>
              <a:gd name="connsiteX4" fmla="*/ 2376 w 1584613"/>
              <a:gd name="connsiteY4" fmla="*/ 1560593 h 1560593"/>
              <a:gd name="connsiteX5" fmla="*/ 0 w 1584613"/>
              <a:gd name="connsiteY5" fmla="*/ 0 h 156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613" h="1560593">
                <a:moveTo>
                  <a:pt x="0" y="0"/>
                </a:moveTo>
                <a:lnTo>
                  <a:pt x="612816" y="9525"/>
                </a:lnTo>
                <a:cubicBezTo>
                  <a:pt x="1047708" y="9525"/>
                  <a:pt x="1538744" y="369908"/>
                  <a:pt x="1583611" y="982703"/>
                </a:cubicBezTo>
                <a:cubicBezTo>
                  <a:pt x="1585869" y="1145964"/>
                  <a:pt x="1583607" y="1298113"/>
                  <a:pt x="1583607" y="1560593"/>
                </a:cubicBezTo>
                <a:lnTo>
                  <a:pt x="2376" y="1560593"/>
                </a:lnTo>
                <a:lnTo>
                  <a:pt x="0" y="0"/>
                </a:lnTo>
                <a:close/>
              </a:path>
            </a:pathLst>
          </a:cu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83381" y="1341609"/>
            <a:ext cx="5475765" cy="3378309"/>
          </a:xfrm>
        </p:spPr>
        <p:txBody>
          <a:bodyPr rtlCol="0" anchor="b">
            <a:noAutofit/>
          </a:bodyPr>
          <a:lstStyle>
            <a:lvl1pPr algn="ctr">
              <a:defRPr lang="pt-BR" sz="4200" b="1">
                <a:solidFill>
                  <a:srgbClr val="0039C7"/>
                </a:solidFill>
                <a:latin typeface="+mj-lt"/>
              </a:defRPr>
            </a:lvl1pPr>
          </a:lstStyle>
          <a:p>
            <a:pPr rtl="0"/>
            <a:r>
              <a:rPr lang="pt-BR" dirty="0"/>
              <a:t>Clique para adicionar um título</a:t>
            </a: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F8500CC6-D709-4147-9079-1BD9046D8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8419" y="318012"/>
            <a:ext cx="4359499" cy="742988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F33EBC26-B31C-4A8F-AB1E-33232A8F7501}"/>
              </a:ext>
            </a:extLst>
          </p:cNvPr>
          <p:cNvSpPr/>
          <p:nvPr userDrawn="1"/>
        </p:nvSpPr>
        <p:spPr>
          <a:xfrm>
            <a:off x="9130969" y="284718"/>
            <a:ext cx="1372976" cy="1372976"/>
          </a:xfrm>
          <a:prstGeom prst="ellipse">
            <a:avLst/>
          </a:prstGeom>
          <a:solidFill>
            <a:srgbClr val="7B3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AF141A5-12CD-4B48-8DE6-E9321DADB91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7325" y="1883386"/>
            <a:ext cx="5370513" cy="4657725"/>
          </a:xfrm>
        </p:spPr>
        <p:txBody>
          <a:bodyPr/>
          <a:lstStyle/>
          <a:p>
            <a:endParaRPr lang="pt-BR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81125E75-210A-4B8B-B3A7-520E7AB4DB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8420" y="5746605"/>
            <a:ext cx="892935" cy="89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176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da 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Superiores Arredondados 4">
            <a:extLst>
              <a:ext uri="{FF2B5EF4-FFF2-40B4-BE49-F238E27FC236}">
                <a16:creationId xmlns:a16="http://schemas.microsoft.com/office/drawing/2014/main" id="{3CFAD08C-1962-4104-BD42-E6CCF292E8C1}"/>
              </a:ext>
            </a:extLst>
          </p:cNvPr>
          <p:cNvSpPr/>
          <p:nvPr userDrawn="1"/>
        </p:nvSpPr>
        <p:spPr>
          <a:xfrm rot="5400000">
            <a:off x="583745" y="-583745"/>
            <a:ext cx="6858000" cy="8025490"/>
          </a:xfrm>
          <a:prstGeom prst="round2SameRect">
            <a:avLst>
              <a:gd name="adj1" fmla="val 49444"/>
              <a:gd name="adj2" fmla="val 0"/>
            </a:avLst>
          </a:prstGeom>
          <a:solidFill>
            <a:srgbClr val="0039C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1434853"/>
            <a:ext cx="6245912" cy="3269447"/>
          </a:xfrm>
        </p:spPr>
        <p:txBody>
          <a:bodyPr bIns="0" rtlCol="0" anchor="b">
            <a:noAutofit/>
          </a:bodyPr>
          <a:lstStyle>
            <a:lvl1pPr algn="l">
              <a:defRPr lang="pt-BR" sz="6000" b="1">
                <a:solidFill>
                  <a:srgbClr val="ABFF01"/>
                </a:solidFill>
                <a:latin typeface="+mj-lt"/>
              </a:defRPr>
            </a:lvl1pPr>
          </a:lstStyle>
          <a:p>
            <a:pPr rtl="0"/>
            <a:r>
              <a:rPr lang="pt-BR" dirty="0"/>
              <a:t>Clique para adicionar um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4" y="4750196"/>
            <a:ext cx="6245912" cy="912850"/>
          </a:xfrm>
        </p:spPr>
        <p:txBody>
          <a:bodyPr rtlCol="0" anchor="ctr" anchorCtr="0">
            <a:noAutofit/>
          </a:bodyPr>
          <a:lstStyle>
            <a:lvl1pPr marL="0" indent="0" algn="l">
              <a:buNone/>
              <a:defRPr lang="pt-BR"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lang="pt-BR" sz="2000"/>
            </a:lvl2pPr>
            <a:lvl3pPr marL="914400" indent="0" algn="ctr">
              <a:buNone/>
              <a:defRPr lang="pt-BR" sz="1800"/>
            </a:lvl3pPr>
            <a:lvl4pPr marL="1371600" indent="0" algn="ctr">
              <a:buNone/>
              <a:defRPr lang="pt-BR" sz="1600"/>
            </a:lvl4pPr>
            <a:lvl5pPr marL="1828800" indent="0" algn="ctr">
              <a:buNone/>
              <a:defRPr lang="pt-BR" sz="1600"/>
            </a:lvl5pPr>
            <a:lvl6pPr marL="2286000" indent="0" algn="ctr">
              <a:buNone/>
              <a:defRPr lang="pt-BR" sz="1600"/>
            </a:lvl6pPr>
            <a:lvl7pPr marL="2743200" indent="0" algn="ctr">
              <a:buNone/>
              <a:defRPr lang="pt-BR" sz="1600"/>
            </a:lvl7pPr>
            <a:lvl8pPr marL="3200400" indent="0" algn="ctr">
              <a:buNone/>
              <a:defRPr lang="pt-BR" sz="1600"/>
            </a:lvl8pPr>
            <a:lvl9pPr marL="3657600" indent="0" algn="ctr">
              <a:buNone/>
              <a:defRPr lang="pt-BR" sz="1600"/>
            </a:lvl9pPr>
          </a:lstStyle>
          <a:p>
            <a:pPr rtl="0"/>
            <a:r>
              <a:rPr lang="pt-BR"/>
              <a:t>Clique para adicionar um subtítulo</a:t>
            </a:r>
          </a:p>
        </p:txBody>
      </p:sp>
      <p:sp>
        <p:nvSpPr>
          <p:cNvPr id="11" name="Forma Livre: Forma 10">
            <a:extLst>
              <a:ext uri="{FF2B5EF4-FFF2-40B4-BE49-F238E27FC236}">
                <a16:creationId xmlns:a16="http://schemas.microsoft.com/office/drawing/2014/main" id="{20A2AA39-CB7A-4F8E-9FAB-5A29380A9D34}"/>
              </a:ext>
            </a:extLst>
          </p:cNvPr>
          <p:cNvSpPr/>
          <p:nvPr userDrawn="1"/>
        </p:nvSpPr>
        <p:spPr>
          <a:xfrm>
            <a:off x="8647830" y="0"/>
            <a:ext cx="3549516" cy="6888955"/>
          </a:xfrm>
          <a:custGeom>
            <a:avLst/>
            <a:gdLst>
              <a:gd name="connsiteX0" fmla="*/ 0 w 1176888"/>
              <a:gd name="connsiteY0" fmla="*/ 0 h 2309770"/>
              <a:gd name="connsiteX1" fmla="*/ 1176888 w 1176888"/>
              <a:gd name="connsiteY1" fmla="*/ 0 h 2309770"/>
              <a:gd name="connsiteX2" fmla="*/ 1176888 w 1176888"/>
              <a:gd name="connsiteY2" fmla="*/ 2309770 h 2309770"/>
              <a:gd name="connsiteX3" fmla="*/ 0 w 1176888"/>
              <a:gd name="connsiteY3" fmla="*/ 2309770 h 2309770"/>
              <a:gd name="connsiteX4" fmla="*/ 1154885 w 1176888"/>
              <a:gd name="connsiteY4" fmla="*/ 1154885 h 2309770"/>
              <a:gd name="connsiteX5" fmla="*/ 0 w 1176888"/>
              <a:gd name="connsiteY5" fmla="*/ 0 h 2309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6888" h="2309770">
                <a:moveTo>
                  <a:pt x="0" y="0"/>
                </a:moveTo>
                <a:lnTo>
                  <a:pt x="1176888" y="0"/>
                </a:lnTo>
                <a:lnTo>
                  <a:pt x="1176888" y="2309770"/>
                </a:lnTo>
                <a:lnTo>
                  <a:pt x="0" y="2309770"/>
                </a:lnTo>
                <a:cubicBezTo>
                  <a:pt x="637825" y="2309770"/>
                  <a:pt x="1154885" y="1792710"/>
                  <a:pt x="1154885" y="1154885"/>
                </a:cubicBezTo>
                <a:cubicBezTo>
                  <a:pt x="1154885" y="517060"/>
                  <a:pt x="637825" y="0"/>
                  <a:pt x="0" y="0"/>
                </a:cubicBezTo>
                <a:close/>
              </a:path>
            </a:pathLst>
          </a:custGeom>
          <a:solidFill>
            <a:srgbClr val="0039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4EC138E-52F6-4543-81D1-1BE214E227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8420" y="297431"/>
            <a:ext cx="4359499" cy="742988"/>
          </a:xfrm>
          <a:prstGeom prst="rect">
            <a:avLst/>
          </a:prstGeom>
        </p:spPr>
      </p:pic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71D09D74-8896-47C2-948E-5F0943470F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72400" y="1435100"/>
            <a:ext cx="3856038" cy="4227513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6856FF4-AE7C-4745-8433-058953CFB7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34727" y="139896"/>
            <a:ext cx="892935" cy="89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e Conteúdo de 2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30990"/>
            <a:ext cx="9601200" cy="1653371"/>
          </a:xfrm>
        </p:spPr>
        <p:txBody>
          <a:bodyPr rtlCol="0" anchor="b">
            <a:noAutofit/>
          </a:bodyPr>
          <a:lstStyle>
            <a:lvl1pPr>
              <a:defRPr lang="pt-BR" sz="4200" b="1">
                <a:solidFill>
                  <a:srgbClr val="0039C7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3218448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pt-BR"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latin typeface="+mn-lt"/>
              </a:defRPr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3218448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pt-BR"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latin typeface="+mn-lt"/>
              </a:defRPr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DFDD5A67-3036-41DA-98BF-DA1B8EAF94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8420" y="306720"/>
            <a:ext cx="4359499" cy="742988"/>
          </a:xfrm>
          <a:prstGeom prst="rect">
            <a:avLst/>
          </a:prstGeom>
        </p:spPr>
      </p:pic>
      <p:sp>
        <p:nvSpPr>
          <p:cNvPr id="17" name="Forma Livre: Forma 16">
            <a:extLst>
              <a:ext uri="{FF2B5EF4-FFF2-40B4-BE49-F238E27FC236}">
                <a16:creationId xmlns:a16="http://schemas.microsoft.com/office/drawing/2014/main" id="{D76B6552-4A38-43DD-B0CC-C287FD2E62A8}"/>
              </a:ext>
            </a:extLst>
          </p:cNvPr>
          <p:cNvSpPr/>
          <p:nvPr userDrawn="1"/>
        </p:nvSpPr>
        <p:spPr>
          <a:xfrm>
            <a:off x="8647830" y="0"/>
            <a:ext cx="3549516" cy="6888955"/>
          </a:xfrm>
          <a:custGeom>
            <a:avLst/>
            <a:gdLst>
              <a:gd name="connsiteX0" fmla="*/ 0 w 1176888"/>
              <a:gd name="connsiteY0" fmla="*/ 0 h 2309770"/>
              <a:gd name="connsiteX1" fmla="*/ 1176888 w 1176888"/>
              <a:gd name="connsiteY1" fmla="*/ 0 h 2309770"/>
              <a:gd name="connsiteX2" fmla="*/ 1176888 w 1176888"/>
              <a:gd name="connsiteY2" fmla="*/ 2309770 h 2309770"/>
              <a:gd name="connsiteX3" fmla="*/ 0 w 1176888"/>
              <a:gd name="connsiteY3" fmla="*/ 2309770 h 2309770"/>
              <a:gd name="connsiteX4" fmla="*/ 1154885 w 1176888"/>
              <a:gd name="connsiteY4" fmla="*/ 1154885 h 2309770"/>
              <a:gd name="connsiteX5" fmla="*/ 0 w 1176888"/>
              <a:gd name="connsiteY5" fmla="*/ 0 h 2309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6888" h="2309770">
                <a:moveTo>
                  <a:pt x="0" y="0"/>
                </a:moveTo>
                <a:lnTo>
                  <a:pt x="1176888" y="0"/>
                </a:lnTo>
                <a:lnTo>
                  <a:pt x="1176888" y="2309770"/>
                </a:lnTo>
                <a:lnTo>
                  <a:pt x="0" y="2309770"/>
                </a:lnTo>
                <a:cubicBezTo>
                  <a:pt x="637825" y="2309770"/>
                  <a:pt x="1154885" y="1792710"/>
                  <a:pt x="1154885" y="1154885"/>
                </a:cubicBezTo>
                <a:cubicBezTo>
                  <a:pt x="1154885" y="517060"/>
                  <a:pt x="637825" y="0"/>
                  <a:pt x="0" y="0"/>
                </a:cubicBezTo>
                <a:close/>
              </a:path>
            </a:pathLst>
          </a:custGeom>
          <a:solidFill>
            <a:srgbClr val="0039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435C18B-D0C4-4A3E-A8C1-A12B0A035F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34727" y="139896"/>
            <a:ext cx="892935" cy="89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84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2 conteúdos">
    <p:bg>
      <p:bgPr>
        <a:solidFill>
          <a:srgbClr val="0039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a Livre: Forma 15">
            <a:extLst>
              <a:ext uri="{FF2B5EF4-FFF2-40B4-BE49-F238E27FC236}">
                <a16:creationId xmlns:a16="http://schemas.microsoft.com/office/drawing/2014/main" id="{7C1EBC37-80D4-495A-8DFD-07B3BE1157CC}"/>
              </a:ext>
            </a:extLst>
          </p:cNvPr>
          <p:cNvSpPr/>
          <p:nvPr userDrawn="1"/>
        </p:nvSpPr>
        <p:spPr>
          <a:xfrm>
            <a:off x="-2" y="-33561"/>
            <a:ext cx="12231728" cy="6912248"/>
          </a:xfrm>
          <a:custGeom>
            <a:avLst/>
            <a:gdLst>
              <a:gd name="connsiteX0" fmla="*/ 4458 w 12231728"/>
              <a:gd name="connsiteY0" fmla="*/ 0 h 6912248"/>
              <a:gd name="connsiteX1" fmla="*/ 5213088 w 12231728"/>
              <a:gd name="connsiteY1" fmla="*/ 0 h 6912248"/>
              <a:gd name="connsiteX2" fmla="*/ 7008116 w 12231728"/>
              <a:gd name="connsiteY2" fmla="*/ 0 h 6912248"/>
              <a:gd name="connsiteX3" fmla="*/ 7008159 w 12231728"/>
              <a:gd name="connsiteY3" fmla="*/ 27901 h 6912248"/>
              <a:gd name="connsiteX4" fmla="*/ 7927400 w 12231728"/>
              <a:gd name="connsiteY4" fmla="*/ 42189 h 6912248"/>
              <a:gd name="connsiteX5" fmla="*/ 12227288 w 12231728"/>
              <a:gd name="connsiteY5" fmla="*/ 4352632 h 6912248"/>
              <a:gd name="connsiteX6" fmla="*/ 12227270 w 12231728"/>
              <a:gd name="connsiteY6" fmla="*/ 6912248 h 6912248"/>
              <a:gd name="connsiteX7" fmla="*/ 7018640 w 12231728"/>
              <a:gd name="connsiteY7" fmla="*/ 6912248 h 6912248"/>
              <a:gd name="connsiteX8" fmla="*/ 5223612 w 12231728"/>
              <a:gd name="connsiteY8" fmla="*/ 6912248 h 6912248"/>
              <a:gd name="connsiteX9" fmla="*/ 5223570 w 12231728"/>
              <a:gd name="connsiteY9" fmla="*/ 6884348 h 6912248"/>
              <a:gd name="connsiteX10" fmla="*/ 4304328 w 12231728"/>
              <a:gd name="connsiteY10" fmla="*/ 6870060 h 6912248"/>
              <a:gd name="connsiteX11" fmla="*/ 4440 w 12231728"/>
              <a:gd name="connsiteY11" fmla="*/ 2559616 h 6912248"/>
              <a:gd name="connsiteX12" fmla="*/ 4458 w 12231728"/>
              <a:gd name="connsiteY12" fmla="*/ 0 h 6912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231728" h="6912248">
                <a:moveTo>
                  <a:pt x="4458" y="0"/>
                </a:moveTo>
                <a:lnTo>
                  <a:pt x="5213088" y="0"/>
                </a:lnTo>
                <a:lnTo>
                  <a:pt x="7008116" y="0"/>
                </a:lnTo>
                <a:lnTo>
                  <a:pt x="7008159" y="27901"/>
                </a:lnTo>
                <a:lnTo>
                  <a:pt x="7927400" y="42189"/>
                </a:lnTo>
                <a:cubicBezTo>
                  <a:pt x="9853642" y="42189"/>
                  <a:pt x="12028561" y="1638413"/>
                  <a:pt x="12227288" y="4352632"/>
                </a:cubicBezTo>
                <a:cubicBezTo>
                  <a:pt x="12237289" y="5075755"/>
                  <a:pt x="12227270" y="5749660"/>
                  <a:pt x="12227270" y="6912248"/>
                </a:cubicBezTo>
                <a:lnTo>
                  <a:pt x="7018640" y="6912248"/>
                </a:lnTo>
                <a:lnTo>
                  <a:pt x="5223612" y="6912248"/>
                </a:lnTo>
                <a:lnTo>
                  <a:pt x="5223570" y="6884348"/>
                </a:lnTo>
                <a:lnTo>
                  <a:pt x="4304328" y="6870060"/>
                </a:lnTo>
                <a:cubicBezTo>
                  <a:pt x="2378086" y="6870060"/>
                  <a:pt x="203167" y="5273835"/>
                  <a:pt x="4440" y="2559616"/>
                </a:cubicBezTo>
                <a:cubicBezTo>
                  <a:pt x="-5561" y="1836493"/>
                  <a:pt x="4458" y="1162588"/>
                  <a:pt x="4458" y="0"/>
                </a:cubicBezTo>
                <a:close/>
              </a:path>
            </a:pathLst>
          </a:cu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263472"/>
            <a:ext cx="9779183" cy="1706563"/>
          </a:xfrm>
        </p:spPr>
        <p:txBody>
          <a:bodyPr rtlCol="0" anchor="b">
            <a:noAutofit/>
          </a:bodyPr>
          <a:lstStyle>
            <a:lvl1pPr>
              <a:defRPr lang="pt-BR" sz="4200" b="1">
                <a:solidFill>
                  <a:srgbClr val="0039C7"/>
                </a:solidFill>
                <a:latin typeface="+mj-lt"/>
              </a:defRPr>
            </a:lvl1pPr>
          </a:lstStyle>
          <a:p>
            <a:pPr rtl="0"/>
            <a:r>
              <a:rPr lang="pt-BR" dirty="0"/>
              <a:t>Clique para adicionar um título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926B296A-EB6A-9BE9-E813-B15C46524F4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1167493" y="3218448"/>
            <a:ext cx="4663440" cy="3332832"/>
          </a:xfrm>
        </p:spPr>
        <p:txBody>
          <a:bodyPr rtlCol="0">
            <a:normAutofit/>
          </a:bodyPr>
          <a:lstStyle>
            <a:lvl1pPr marL="530352" indent="-530352">
              <a:spcBef>
                <a:spcPts val="1000"/>
              </a:spcBef>
              <a:buFont typeface="+mj-lt"/>
              <a:buAutoNum type="arabicPeriod"/>
              <a:defRPr lang="pt-BR" sz="2000">
                <a:solidFill>
                  <a:schemeClr val="tx1"/>
                </a:solidFill>
                <a:latin typeface="+mn-lt"/>
              </a:defRPr>
            </a:lvl1pPr>
            <a:lvl2pPr marL="1097280" indent="-530352">
              <a:spcBef>
                <a:spcPts val="1000"/>
              </a:spcBef>
              <a:buFont typeface="+mj-lt"/>
              <a:buAutoNum type="alphaLcPeriod"/>
              <a:defRPr lang="pt-BR" sz="2000">
                <a:solidFill>
                  <a:schemeClr val="tx1"/>
                </a:solidFill>
                <a:latin typeface="+mn-lt"/>
              </a:defRPr>
            </a:lvl2pPr>
            <a:lvl3pPr marL="1645920" indent="-530352">
              <a:spcBef>
                <a:spcPts val="1000"/>
              </a:spcBef>
              <a:buFont typeface="+mj-lt"/>
              <a:buAutoNum type="arabicParenR"/>
              <a:defRPr lang="pt-BR" sz="2000">
                <a:solidFill>
                  <a:schemeClr val="tx1"/>
                </a:solidFill>
                <a:latin typeface="+mn-lt"/>
              </a:defRPr>
            </a:lvl3pPr>
            <a:lvl4pPr marL="1920240" indent="-530352">
              <a:spcBef>
                <a:spcPts val="1000"/>
              </a:spcBef>
              <a:buFont typeface="+mj-lt"/>
              <a:buAutoNum type="alphaLcParenR"/>
              <a:defRPr lang="pt-BR" sz="2000">
                <a:solidFill>
                  <a:schemeClr val="tx1"/>
                </a:solidFill>
                <a:latin typeface="+mn-lt"/>
              </a:defRPr>
            </a:lvl4pPr>
            <a:lvl5pPr marL="2560320" indent="-514350">
              <a:spcBef>
                <a:spcPts val="1000"/>
              </a:spcBef>
              <a:buFont typeface="+mj-lt"/>
              <a:buAutoNum type="romanLcPeriod"/>
              <a:defRPr lang="pt-BR" sz="2000">
                <a:solidFill>
                  <a:schemeClr val="tx1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9435B7D5-E7F8-1267-8942-3C97BE836B9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283235" y="3218448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pt-BR" sz="2000">
                <a:solidFill>
                  <a:schemeClr val="tx1"/>
                </a:solidFill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solidFill>
                  <a:schemeClr val="tx1"/>
                </a:solidFill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solidFill>
                  <a:schemeClr val="tx1"/>
                </a:solidFill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solidFill>
                  <a:schemeClr val="tx1"/>
                </a:solidFill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pt-BR" sz="2000">
                <a:solidFill>
                  <a:schemeClr val="tx1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EDF9837E-6FC2-42C8-A089-F197E311A0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8420" y="306720"/>
            <a:ext cx="4359499" cy="74298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3E93C11-484E-433C-9BBD-6E8D74B843C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34727" y="139896"/>
            <a:ext cx="892935" cy="89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4266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martArt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1156075"/>
            <a:ext cx="8206946" cy="1371600"/>
          </a:xfrm>
        </p:spPr>
        <p:txBody>
          <a:bodyPr rtlCol="0" anchor="b">
            <a:noAutofit/>
          </a:bodyPr>
          <a:lstStyle>
            <a:lvl1pPr>
              <a:defRPr lang="pt-BR" sz="4200" b="1">
                <a:solidFill>
                  <a:srgbClr val="0039C7"/>
                </a:solidFill>
                <a:latin typeface="+mj-lt"/>
              </a:defRPr>
            </a:lvl1pPr>
          </a:lstStyle>
          <a:p>
            <a:pPr rtl="0"/>
            <a:r>
              <a:rPr lang="pt-BR" dirty="0"/>
              <a:t>Clique para adicionar um título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C45E425B-455F-127B-1647-045FD094F15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81000" y="2804237"/>
            <a:ext cx="3479799" cy="3173867"/>
          </a:xfrm>
        </p:spPr>
        <p:txBody>
          <a:bodyPr rtlCol="0">
            <a:noAutofit/>
          </a:bodyPr>
          <a:lstStyle>
            <a:lvl1pPr marL="0" indent="0">
              <a:buNone/>
              <a:defRPr lang="pt-BR" sz="2000">
                <a:latin typeface="+mn-lt"/>
              </a:defRPr>
            </a:lvl1pPr>
            <a:lvl2pPr marL="457200" indent="0">
              <a:buNone/>
              <a:defRPr lang="pt-BR" sz="2000">
                <a:latin typeface="+mn-lt"/>
              </a:defRPr>
            </a:lvl2pPr>
            <a:lvl3pPr marL="914400" indent="0">
              <a:buNone/>
              <a:defRPr lang="pt-BR" sz="2000">
                <a:latin typeface="+mn-lt"/>
              </a:defRPr>
            </a:lvl3pPr>
            <a:lvl4pPr marL="1371600" indent="0">
              <a:buNone/>
              <a:defRPr lang="pt-BR" sz="2000">
                <a:latin typeface="+mn-lt"/>
              </a:defRPr>
            </a:lvl4pPr>
            <a:lvl5pPr marL="1828800" indent="0">
              <a:buNone/>
              <a:defRPr lang="pt-BR" sz="2000">
                <a:latin typeface="+mn-lt"/>
              </a:defRPr>
            </a:lvl5pPr>
          </a:lstStyle>
          <a:p>
            <a:pPr lvl="0" rtl="0"/>
            <a:r>
              <a:rPr lang="pt-BR" dirty="0"/>
              <a:t>Clique para adicionar o texto</a:t>
            </a:r>
          </a:p>
          <a:p>
            <a:pPr lvl="1" rtl="0"/>
            <a:r>
              <a:rPr lang="pt-BR" dirty="0"/>
              <a:t>Segundo nível</a:t>
            </a:r>
          </a:p>
          <a:p>
            <a:pPr lvl="2" rtl="0"/>
            <a:r>
              <a:rPr lang="pt-BR" dirty="0"/>
              <a:t>Terceiro nível</a:t>
            </a:r>
          </a:p>
          <a:p>
            <a:pPr lvl="3" rtl="0"/>
            <a:r>
              <a:rPr lang="pt-BR" dirty="0"/>
              <a:t>Quarto nível</a:t>
            </a:r>
          </a:p>
          <a:p>
            <a:pPr lvl="4" rtl="0"/>
            <a:r>
              <a:rPr lang="pt-BR" dirty="0"/>
              <a:t>Quinto nível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16400" y="2804237"/>
            <a:ext cx="5669005" cy="3173869"/>
          </a:xfrm>
        </p:spPr>
        <p:txBody>
          <a:bodyPr rtlCol="0">
            <a:noAutofit/>
          </a:bodyPr>
          <a:lstStyle>
            <a:lvl1pPr marL="0" indent="0">
              <a:buNone/>
              <a:defRPr lang="pt-BR">
                <a:latin typeface="+mn-lt"/>
              </a:defRPr>
            </a:lvl1pPr>
            <a:lvl2pPr marL="457200" indent="0">
              <a:buNone/>
              <a:defRPr lang="pt-BR">
                <a:latin typeface="+mn-lt"/>
              </a:defRPr>
            </a:lvl2pPr>
            <a:lvl3pPr marL="914400" indent="0">
              <a:buNone/>
              <a:defRPr lang="pt-BR">
                <a:latin typeface="+mn-lt"/>
              </a:defRPr>
            </a:lvl3pPr>
            <a:lvl4pPr marL="1371600" indent="0">
              <a:buNone/>
              <a:defRPr lang="pt-BR">
                <a:latin typeface="+mn-lt"/>
              </a:defRPr>
            </a:lvl4pPr>
            <a:lvl5pPr marL="1828800" indent="0">
              <a:buNone/>
              <a:defRPr lang="pt-BR">
                <a:latin typeface="+mn-lt"/>
              </a:defRPr>
            </a:lvl5pPr>
          </a:lstStyle>
          <a:p>
            <a:pPr lvl="0" rtl="0"/>
            <a:r>
              <a:rPr lang="pt-BR" dirty="0"/>
              <a:t>Clique para adicionar conteúdo</a:t>
            </a:r>
          </a:p>
          <a:p>
            <a:pPr lvl="1" rtl="0"/>
            <a:r>
              <a:rPr lang="pt-BR" dirty="0"/>
              <a:t>Segundo nível</a:t>
            </a:r>
          </a:p>
          <a:p>
            <a:pPr lvl="2" rtl="0"/>
            <a:r>
              <a:rPr lang="pt-BR" dirty="0"/>
              <a:t>Terceiro nível</a:t>
            </a:r>
          </a:p>
          <a:p>
            <a:pPr lvl="3" rtl="0"/>
            <a:r>
              <a:rPr lang="pt-BR" dirty="0"/>
              <a:t>Quarto nível</a:t>
            </a:r>
          </a:p>
          <a:p>
            <a:pPr lvl="4" rtl="0"/>
            <a:r>
              <a:rPr lang="pt-BR" dirty="0"/>
              <a:t>Quinto nível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249214DE-4C9A-43E9-81E3-C7228E96C3FF}"/>
              </a:ext>
            </a:extLst>
          </p:cNvPr>
          <p:cNvGrpSpPr/>
          <p:nvPr userDrawn="1"/>
        </p:nvGrpSpPr>
        <p:grpSpPr>
          <a:xfrm rot="10800000">
            <a:off x="8682399" y="288742"/>
            <a:ext cx="3128600" cy="6250170"/>
            <a:chOff x="210447" y="336862"/>
            <a:chExt cx="3128600" cy="6250170"/>
          </a:xfrm>
        </p:grpSpPr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BF65665-379C-47B4-8CA9-3C0267D5167E}"/>
                </a:ext>
              </a:extLst>
            </p:cNvPr>
            <p:cNvSpPr/>
            <p:nvPr userDrawn="1"/>
          </p:nvSpPr>
          <p:spPr>
            <a:xfrm>
              <a:off x="246457" y="3479255"/>
              <a:ext cx="1581231" cy="1581231"/>
            </a:xfrm>
            <a:prstGeom prst="ellipse">
              <a:avLst/>
            </a:prstGeom>
            <a:solidFill>
              <a:srgbClr val="7B3D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6" name="Retângulo: Único Canto Arredondado 127">
              <a:extLst>
                <a:ext uri="{FF2B5EF4-FFF2-40B4-BE49-F238E27FC236}">
                  <a16:creationId xmlns:a16="http://schemas.microsoft.com/office/drawing/2014/main" id="{C30177E4-034A-46D9-A5A8-F749ABF0DDCA}"/>
                </a:ext>
              </a:extLst>
            </p:cNvPr>
            <p:cNvSpPr/>
            <p:nvPr userDrawn="1"/>
          </p:nvSpPr>
          <p:spPr>
            <a:xfrm rot="16200000">
              <a:off x="202167" y="348872"/>
              <a:ext cx="1584613" cy="1560593"/>
            </a:xfrm>
            <a:custGeom>
              <a:avLst/>
              <a:gdLst>
                <a:gd name="connsiteX0" fmla="*/ 0 w 1581231"/>
                <a:gd name="connsiteY0" fmla="*/ 0 h 1574881"/>
                <a:gd name="connsiteX1" fmla="*/ 793791 w 1581231"/>
                <a:gd name="connsiteY1" fmla="*/ 0 h 1574881"/>
                <a:gd name="connsiteX2" fmla="*/ 1581232 w 1581231"/>
                <a:gd name="connsiteY2" fmla="*/ 787441 h 1574881"/>
                <a:gd name="connsiteX3" fmla="*/ 1581231 w 1581231"/>
                <a:gd name="connsiteY3" fmla="*/ 1574881 h 1574881"/>
                <a:gd name="connsiteX4" fmla="*/ 0 w 1581231"/>
                <a:gd name="connsiteY4" fmla="*/ 1574881 h 1574881"/>
                <a:gd name="connsiteX5" fmla="*/ 0 w 1581231"/>
                <a:gd name="connsiteY5" fmla="*/ 0 h 1574881"/>
                <a:gd name="connsiteX0" fmla="*/ 0 w 1655082"/>
                <a:gd name="connsiteY0" fmla="*/ 0 h 1574881"/>
                <a:gd name="connsiteX1" fmla="*/ 584241 w 1655082"/>
                <a:gd name="connsiteY1" fmla="*/ 4763 h 1574881"/>
                <a:gd name="connsiteX2" fmla="*/ 1581232 w 1655082"/>
                <a:gd name="connsiteY2" fmla="*/ 787441 h 1574881"/>
                <a:gd name="connsiteX3" fmla="*/ 1581231 w 1655082"/>
                <a:gd name="connsiteY3" fmla="*/ 1574881 h 1574881"/>
                <a:gd name="connsiteX4" fmla="*/ 0 w 1655082"/>
                <a:gd name="connsiteY4" fmla="*/ 1574881 h 1574881"/>
                <a:gd name="connsiteX5" fmla="*/ 0 w 1655082"/>
                <a:gd name="connsiteY5" fmla="*/ 0 h 1574881"/>
                <a:gd name="connsiteX0" fmla="*/ 0 w 1616981"/>
                <a:gd name="connsiteY0" fmla="*/ 0 h 1574881"/>
                <a:gd name="connsiteX1" fmla="*/ 584241 w 1616981"/>
                <a:gd name="connsiteY1" fmla="*/ 4763 h 1574881"/>
                <a:gd name="connsiteX2" fmla="*/ 1581232 w 1616981"/>
                <a:gd name="connsiteY2" fmla="*/ 787441 h 1574881"/>
                <a:gd name="connsiteX3" fmla="*/ 1581231 w 1616981"/>
                <a:gd name="connsiteY3" fmla="*/ 1574881 h 1574881"/>
                <a:gd name="connsiteX4" fmla="*/ 0 w 1616981"/>
                <a:gd name="connsiteY4" fmla="*/ 1574881 h 1574881"/>
                <a:gd name="connsiteX5" fmla="*/ 0 w 1616981"/>
                <a:gd name="connsiteY5" fmla="*/ 0 h 1574881"/>
                <a:gd name="connsiteX0" fmla="*/ 0 w 1583114"/>
                <a:gd name="connsiteY0" fmla="*/ 0 h 1574881"/>
                <a:gd name="connsiteX1" fmla="*/ 584241 w 1583114"/>
                <a:gd name="connsiteY1" fmla="*/ 4763 h 1574881"/>
                <a:gd name="connsiteX2" fmla="*/ 1581232 w 1583114"/>
                <a:gd name="connsiteY2" fmla="*/ 787441 h 1574881"/>
                <a:gd name="connsiteX3" fmla="*/ 1581231 w 1583114"/>
                <a:gd name="connsiteY3" fmla="*/ 1574881 h 1574881"/>
                <a:gd name="connsiteX4" fmla="*/ 0 w 1583114"/>
                <a:gd name="connsiteY4" fmla="*/ 1574881 h 1574881"/>
                <a:gd name="connsiteX5" fmla="*/ 0 w 1583114"/>
                <a:gd name="connsiteY5" fmla="*/ 0 h 1574881"/>
                <a:gd name="connsiteX0" fmla="*/ 0 w 1581511"/>
                <a:gd name="connsiteY0" fmla="*/ 0 h 1574881"/>
                <a:gd name="connsiteX1" fmla="*/ 584241 w 1581511"/>
                <a:gd name="connsiteY1" fmla="*/ 4763 h 1574881"/>
                <a:gd name="connsiteX2" fmla="*/ 1581232 w 1581511"/>
                <a:gd name="connsiteY2" fmla="*/ 787441 h 1574881"/>
                <a:gd name="connsiteX3" fmla="*/ 1581231 w 1581511"/>
                <a:gd name="connsiteY3" fmla="*/ 1574881 h 1574881"/>
                <a:gd name="connsiteX4" fmla="*/ 0 w 1581511"/>
                <a:gd name="connsiteY4" fmla="*/ 1574881 h 1574881"/>
                <a:gd name="connsiteX5" fmla="*/ 0 w 1581511"/>
                <a:gd name="connsiteY5" fmla="*/ 0 h 1574881"/>
                <a:gd name="connsiteX0" fmla="*/ 0 w 1581232"/>
                <a:gd name="connsiteY0" fmla="*/ 0 h 1574881"/>
                <a:gd name="connsiteX1" fmla="*/ 584241 w 1581232"/>
                <a:gd name="connsiteY1" fmla="*/ 4763 h 1574881"/>
                <a:gd name="connsiteX2" fmla="*/ 1581232 w 1581232"/>
                <a:gd name="connsiteY2" fmla="*/ 787441 h 1574881"/>
                <a:gd name="connsiteX3" fmla="*/ 1581231 w 1581232"/>
                <a:gd name="connsiteY3" fmla="*/ 1574881 h 1574881"/>
                <a:gd name="connsiteX4" fmla="*/ 0 w 1581232"/>
                <a:gd name="connsiteY4" fmla="*/ 1574881 h 1574881"/>
                <a:gd name="connsiteX5" fmla="*/ 0 w 1581232"/>
                <a:gd name="connsiteY5" fmla="*/ 0 h 1574881"/>
                <a:gd name="connsiteX0" fmla="*/ 0 w 1581235"/>
                <a:gd name="connsiteY0" fmla="*/ 0 h 1574881"/>
                <a:gd name="connsiteX1" fmla="*/ 584241 w 1581235"/>
                <a:gd name="connsiteY1" fmla="*/ 4763 h 1574881"/>
                <a:gd name="connsiteX2" fmla="*/ 1581235 w 1581235"/>
                <a:gd name="connsiteY2" fmla="*/ 930316 h 1574881"/>
                <a:gd name="connsiteX3" fmla="*/ 1581231 w 1581235"/>
                <a:gd name="connsiteY3" fmla="*/ 1574881 h 1574881"/>
                <a:gd name="connsiteX4" fmla="*/ 0 w 1581235"/>
                <a:gd name="connsiteY4" fmla="*/ 1574881 h 1574881"/>
                <a:gd name="connsiteX5" fmla="*/ 0 w 1581235"/>
                <a:gd name="connsiteY5" fmla="*/ 0 h 1574881"/>
                <a:gd name="connsiteX0" fmla="*/ 0 w 1581235"/>
                <a:gd name="connsiteY0" fmla="*/ 0 h 1574881"/>
                <a:gd name="connsiteX1" fmla="*/ 584241 w 1581235"/>
                <a:gd name="connsiteY1" fmla="*/ 4763 h 1574881"/>
                <a:gd name="connsiteX2" fmla="*/ 1581235 w 1581235"/>
                <a:gd name="connsiteY2" fmla="*/ 996991 h 1574881"/>
                <a:gd name="connsiteX3" fmla="*/ 1581231 w 1581235"/>
                <a:gd name="connsiteY3" fmla="*/ 1574881 h 1574881"/>
                <a:gd name="connsiteX4" fmla="*/ 0 w 1581235"/>
                <a:gd name="connsiteY4" fmla="*/ 1574881 h 1574881"/>
                <a:gd name="connsiteX5" fmla="*/ 0 w 1581235"/>
                <a:gd name="connsiteY5" fmla="*/ 0 h 1574881"/>
                <a:gd name="connsiteX0" fmla="*/ 0 w 1591582"/>
                <a:gd name="connsiteY0" fmla="*/ 0 h 1574881"/>
                <a:gd name="connsiteX1" fmla="*/ 584241 w 1591582"/>
                <a:gd name="connsiteY1" fmla="*/ 4763 h 1574881"/>
                <a:gd name="connsiteX2" fmla="*/ 1581235 w 1591582"/>
                <a:gd name="connsiteY2" fmla="*/ 996991 h 1574881"/>
                <a:gd name="connsiteX3" fmla="*/ 1581231 w 1591582"/>
                <a:gd name="connsiteY3" fmla="*/ 1574881 h 1574881"/>
                <a:gd name="connsiteX4" fmla="*/ 0 w 1591582"/>
                <a:gd name="connsiteY4" fmla="*/ 1574881 h 1574881"/>
                <a:gd name="connsiteX5" fmla="*/ 0 w 1591582"/>
                <a:gd name="connsiteY5" fmla="*/ 0 h 1574881"/>
                <a:gd name="connsiteX0" fmla="*/ 0 w 1591583"/>
                <a:gd name="connsiteY0" fmla="*/ 0 h 1574881"/>
                <a:gd name="connsiteX1" fmla="*/ 584241 w 1591583"/>
                <a:gd name="connsiteY1" fmla="*/ 4763 h 1574881"/>
                <a:gd name="connsiteX2" fmla="*/ 1581235 w 1591583"/>
                <a:gd name="connsiteY2" fmla="*/ 996991 h 1574881"/>
                <a:gd name="connsiteX3" fmla="*/ 1581231 w 1591583"/>
                <a:gd name="connsiteY3" fmla="*/ 1574881 h 1574881"/>
                <a:gd name="connsiteX4" fmla="*/ 0 w 1591583"/>
                <a:gd name="connsiteY4" fmla="*/ 1574881 h 1574881"/>
                <a:gd name="connsiteX5" fmla="*/ 0 w 1591583"/>
                <a:gd name="connsiteY5" fmla="*/ 0 h 1574881"/>
                <a:gd name="connsiteX0" fmla="*/ 0 w 1591583"/>
                <a:gd name="connsiteY0" fmla="*/ 0 h 1574881"/>
                <a:gd name="connsiteX1" fmla="*/ 584241 w 1591583"/>
                <a:gd name="connsiteY1" fmla="*/ 4763 h 1574881"/>
                <a:gd name="connsiteX2" fmla="*/ 1581235 w 1591583"/>
                <a:gd name="connsiteY2" fmla="*/ 996991 h 1574881"/>
                <a:gd name="connsiteX3" fmla="*/ 1581231 w 1591583"/>
                <a:gd name="connsiteY3" fmla="*/ 1574881 h 1574881"/>
                <a:gd name="connsiteX4" fmla="*/ 0 w 1591583"/>
                <a:gd name="connsiteY4" fmla="*/ 1574881 h 1574881"/>
                <a:gd name="connsiteX5" fmla="*/ 0 w 1591583"/>
                <a:gd name="connsiteY5" fmla="*/ 0 h 1574881"/>
                <a:gd name="connsiteX0" fmla="*/ 0 w 1583117"/>
                <a:gd name="connsiteY0" fmla="*/ 0 h 1574881"/>
                <a:gd name="connsiteX1" fmla="*/ 584241 w 1583117"/>
                <a:gd name="connsiteY1" fmla="*/ 4763 h 1574881"/>
                <a:gd name="connsiteX2" fmla="*/ 1581235 w 1583117"/>
                <a:gd name="connsiteY2" fmla="*/ 996991 h 1574881"/>
                <a:gd name="connsiteX3" fmla="*/ 1581231 w 1583117"/>
                <a:gd name="connsiteY3" fmla="*/ 1574881 h 1574881"/>
                <a:gd name="connsiteX4" fmla="*/ 0 w 1583117"/>
                <a:gd name="connsiteY4" fmla="*/ 1574881 h 1574881"/>
                <a:gd name="connsiteX5" fmla="*/ 0 w 1583117"/>
                <a:gd name="connsiteY5" fmla="*/ 0 h 1574881"/>
                <a:gd name="connsiteX0" fmla="*/ 0 w 1585233"/>
                <a:gd name="connsiteY0" fmla="*/ 0 h 1574881"/>
                <a:gd name="connsiteX1" fmla="*/ 584241 w 1585233"/>
                <a:gd name="connsiteY1" fmla="*/ 4763 h 1574881"/>
                <a:gd name="connsiteX2" fmla="*/ 1581235 w 1585233"/>
                <a:gd name="connsiteY2" fmla="*/ 996991 h 1574881"/>
                <a:gd name="connsiteX3" fmla="*/ 1581231 w 1585233"/>
                <a:gd name="connsiteY3" fmla="*/ 1574881 h 1574881"/>
                <a:gd name="connsiteX4" fmla="*/ 0 w 1585233"/>
                <a:gd name="connsiteY4" fmla="*/ 1574881 h 1574881"/>
                <a:gd name="connsiteX5" fmla="*/ 0 w 1585233"/>
                <a:gd name="connsiteY5" fmla="*/ 0 h 1574881"/>
                <a:gd name="connsiteX0" fmla="*/ 2382 w 1585233"/>
                <a:gd name="connsiteY0" fmla="*/ 9525 h 1570118"/>
                <a:gd name="connsiteX1" fmla="*/ 584241 w 1585233"/>
                <a:gd name="connsiteY1" fmla="*/ 0 h 1570118"/>
                <a:gd name="connsiteX2" fmla="*/ 1581235 w 1585233"/>
                <a:gd name="connsiteY2" fmla="*/ 992228 h 1570118"/>
                <a:gd name="connsiteX3" fmla="*/ 1581231 w 1585233"/>
                <a:gd name="connsiteY3" fmla="*/ 1570118 h 1570118"/>
                <a:gd name="connsiteX4" fmla="*/ 0 w 1585233"/>
                <a:gd name="connsiteY4" fmla="*/ 1570118 h 1570118"/>
                <a:gd name="connsiteX5" fmla="*/ 2382 w 1585233"/>
                <a:gd name="connsiteY5" fmla="*/ 9525 h 1570118"/>
                <a:gd name="connsiteX0" fmla="*/ 2385 w 1585233"/>
                <a:gd name="connsiteY0" fmla="*/ 47625 h 1570118"/>
                <a:gd name="connsiteX1" fmla="*/ 584241 w 1585233"/>
                <a:gd name="connsiteY1" fmla="*/ 0 h 1570118"/>
                <a:gd name="connsiteX2" fmla="*/ 1581235 w 1585233"/>
                <a:gd name="connsiteY2" fmla="*/ 992228 h 1570118"/>
                <a:gd name="connsiteX3" fmla="*/ 1581231 w 1585233"/>
                <a:gd name="connsiteY3" fmla="*/ 1570118 h 1570118"/>
                <a:gd name="connsiteX4" fmla="*/ 0 w 1585233"/>
                <a:gd name="connsiteY4" fmla="*/ 1570118 h 1570118"/>
                <a:gd name="connsiteX5" fmla="*/ 2385 w 1585233"/>
                <a:gd name="connsiteY5" fmla="*/ 47625 h 1570118"/>
                <a:gd name="connsiteX0" fmla="*/ 0 w 1587609"/>
                <a:gd name="connsiteY0" fmla="*/ 9525 h 1570118"/>
                <a:gd name="connsiteX1" fmla="*/ 586617 w 1587609"/>
                <a:gd name="connsiteY1" fmla="*/ 0 h 1570118"/>
                <a:gd name="connsiteX2" fmla="*/ 1583611 w 1587609"/>
                <a:gd name="connsiteY2" fmla="*/ 992228 h 1570118"/>
                <a:gd name="connsiteX3" fmla="*/ 1583607 w 1587609"/>
                <a:gd name="connsiteY3" fmla="*/ 1570118 h 1570118"/>
                <a:gd name="connsiteX4" fmla="*/ 2376 w 1587609"/>
                <a:gd name="connsiteY4" fmla="*/ 1570118 h 1570118"/>
                <a:gd name="connsiteX5" fmla="*/ 0 w 1587609"/>
                <a:gd name="connsiteY5" fmla="*/ 9525 h 1570118"/>
                <a:gd name="connsiteX0" fmla="*/ 0 w 1656578"/>
                <a:gd name="connsiteY0" fmla="*/ 0 h 1560593"/>
                <a:gd name="connsiteX1" fmla="*/ 598526 w 1656578"/>
                <a:gd name="connsiteY1" fmla="*/ 9525 h 1560593"/>
                <a:gd name="connsiteX2" fmla="*/ 1583611 w 1656578"/>
                <a:gd name="connsiteY2" fmla="*/ 982703 h 1560593"/>
                <a:gd name="connsiteX3" fmla="*/ 1583607 w 1656578"/>
                <a:gd name="connsiteY3" fmla="*/ 1560593 h 1560593"/>
                <a:gd name="connsiteX4" fmla="*/ 2376 w 1656578"/>
                <a:gd name="connsiteY4" fmla="*/ 1560593 h 1560593"/>
                <a:gd name="connsiteX5" fmla="*/ 0 w 1656578"/>
                <a:gd name="connsiteY5" fmla="*/ 0 h 1560593"/>
                <a:gd name="connsiteX0" fmla="*/ 0 w 1655520"/>
                <a:gd name="connsiteY0" fmla="*/ 0 h 1560593"/>
                <a:gd name="connsiteX1" fmla="*/ 612816 w 1655520"/>
                <a:gd name="connsiteY1" fmla="*/ 9525 h 1560593"/>
                <a:gd name="connsiteX2" fmla="*/ 1583611 w 1655520"/>
                <a:gd name="connsiteY2" fmla="*/ 982703 h 1560593"/>
                <a:gd name="connsiteX3" fmla="*/ 1583607 w 1655520"/>
                <a:gd name="connsiteY3" fmla="*/ 1560593 h 1560593"/>
                <a:gd name="connsiteX4" fmla="*/ 2376 w 1655520"/>
                <a:gd name="connsiteY4" fmla="*/ 1560593 h 1560593"/>
                <a:gd name="connsiteX5" fmla="*/ 0 w 1655520"/>
                <a:gd name="connsiteY5" fmla="*/ 0 h 1560593"/>
                <a:gd name="connsiteX0" fmla="*/ 0 w 1655520"/>
                <a:gd name="connsiteY0" fmla="*/ 0 h 1560593"/>
                <a:gd name="connsiteX1" fmla="*/ 612816 w 1655520"/>
                <a:gd name="connsiteY1" fmla="*/ 9525 h 1560593"/>
                <a:gd name="connsiteX2" fmla="*/ 1583611 w 1655520"/>
                <a:gd name="connsiteY2" fmla="*/ 982703 h 1560593"/>
                <a:gd name="connsiteX3" fmla="*/ 1583607 w 1655520"/>
                <a:gd name="connsiteY3" fmla="*/ 1560593 h 1560593"/>
                <a:gd name="connsiteX4" fmla="*/ 2376 w 1655520"/>
                <a:gd name="connsiteY4" fmla="*/ 1560593 h 1560593"/>
                <a:gd name="connsiteX5" fmla="*/ 0 w 1655520"/>
                <a:gd name="connsiteY5" fmla="*/ 0 h 1560593"/>
                <a:gd name="connsiteX0" fmla="*/ 0 w 1584613"/>
                <a:gd name="connsiteY0" fmla="*/ 0 h 1560593"/>
                <a:gd name="connsiteX1" fmla="*/ 612816 w 1584613"/>
                <a:gd name="connsiteY1" fmla="*/ 9525 h 1560593"/>
                <a:gd name="connsiteX2" fmla="*/ 1583611 w 1584613"/>
                <a:gd name="connsiteY2" fmla="*/ 982703 h 1560593"/>
                <a:gd name="connsiteX3" fmla="*/ 1583607 w 1584613"/>
                <a:gd name="connsiteY3" fmla="*/ 1560593 h 1560593"/>
                <a:gd name="connsiteX4" fmla="*/ 2376 w 1584613"/>
                <a:gd name="connsiteY4" fmla="*/ 1560593 h 1560593"/>
                <a:gd name="connsiteX5" fmla="*/ 0 w 1584613"/>
                <a:gd name="connsiteY5" fmla="*/ 0 h 1560593"/>
                <a:gd name="connsiteX0" fmla="*/ 0 w 1584613"/>
                <a:gd name="connsiteY0" fmla="*/ 0 h 1560593"/>
                <a:gd name="connsiteX1" fmla="*/ 612816 w 1584613"/>
                <a:gd name="connsiteY1" fmla="*/ 9525 h 1560593"/>
                <a:gd name="connsiteX2" fmla="*/ 1583611 w 1584613"/>
                <a:gd name="connsiteY2" fmla="*/ 982703 h 1560593"/>
                <a:gd name="connsiteX3" fmla="*/ 1583607 w 1584613"/>
                <a:gd name="connsiteY3" fmla="*/ 1560593 h 1560593"/>
                <a:gd name="connsiteX4" fmla="*/ 2376 w 1584613"/>
                <a:gd name="connsiteY4" fmla="*/ 1560593 h 1560593"/>
                <a:gd name="connsiteX5" fmla="*/ 0 w 1584613"/>
                <a:gd name="connsiteY5" fmla="*/ 0 h 1560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4613" h="1560593">
                  <a:moveTo>
                    <a:pt x="0" y="0"/>
                  </a:moveTo>
                  <a:lnTo>
                    <a:pt x="612816" y="9525"/>
                  </a:lnTo>
                  <a:cubicBezTo>
                    <a:pt x="1047708" y="9525"/>
                    <a:pt x="1538744" y="369908"/>
                    <a:pt x="1583611" y="982703"/>
                  </a:cubicBezTo>
                  <a:cubicBezTo>
                    <a:pt x="1585869" y="1145964"/>
                    <a:pt x="1583607" y="1298113"/>
                    <a:pt x="1583607" y="1560593"/>
                  </a:cubicBezTo>
                  <a:lnTo>
                    <a:pt x="2376" y="1560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FF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id="{102D60F9-E694-4B79-A01B-74B2CCE3E453}"/>
                </a:ext>
              </a:extLst>
            </p:cNvPr>
            <p:cNvSpPr/>
            <p:nvPr userDrawn="1"/>
          </p:nvSpPr>
          <p:spPr>
            <a:xfrm rot="16200000">
              <a:off x="1774747" y="5022732"/>
              <a:ext cx="1575467" cy="1553133"/>
            </a:xfrm>
            <a:custGeom>
              <a:avLst/>
              <a:gdLst>
                <a:gd name="connsiteX0" fmla="*/ 1575417 w 1575467"/>
                <a:gd name="connsiteY0" fmla="*/ 1104805 h 1553133"/>
                <a:gd name="connsiteX1" fmla="*/ 1574554 w 1575467"/>
                <a:gd name="connsiteY1" fmla="*/ 1466940 h 1553133"/>
                <a:gd name="connsiteX2" fmla="*/ 1574468 w 1575467"/>
                <a:gd name="connsiteY2" fmla="*/ 1553133 h 1553133"/>
                <a:gd name="connsiteX3" fmla="*/ 971798 w 1575467"/>
                <a:gd name="connsiteY3" fmla="*/ 1543765 h 1553133"/>
                <a:gd name="connsiteX4" fmla="*/ 1003 w 1575467"/>
                <a:gd name="connsiteY4" fmla="*/ 570587 h 1553133"/>
                <a:gd name="connsiteX5" fmla="*/ 914 w 1575467"/>
                <a:gd name="connsiteY5" fmla="*/ 86193 h 1553133"/>
                <a:gd name="connsiteX6" fmla="*/ 1000 w 1575467"/>
                <a:gd name="connsiteY6" fmla="*/ 0 h 1553133"/>
                <a:gd name="connsiteX7" fmla="*/ 603670 w 1575467"/>
                <a:gd name="connsiteY7" fmla="*/ 9367 h 1553133"/>
                <a:gd name="connsiteX8" fmla="*/ 1574465 w 1575467"/>
                <a:gd name="connsiteY8" fmla="*/ 982545 h 1553133"/>
                <a:gd name="connsiteX9" fmla="*/ 1575417 w 1575467"/>
                <a:gd name="connsiteY9" fmla="*/ 1104805 h 155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67" h="1553133">
                  <a:moveTo>
                    <a:pt x="1575417" y="1104805"/>
                  </a:moveTo>
                  <a:cubicBezTo>
                    <a:pt x="1575680" y="1208115"/>
                    <a:pt x="1574841" y="1318943"/>
                    <a:pt x="1574554" y="1466940"/>
                  </a:cubicBezTo>
                  <a:lnTo>
                    <a:pt x="1574468" y="1553133"/>
                  </a:lnTo>
                  <a:lnTo>
                    <a:pt x="971798" y="1543765"/>
                  </a:lnTo>
                  <a:cubicBezTo>
                    <a:pt x="536906" y="1543765"/>
                    <a:pt x="45870" y="1183382"/>
                    <a:pt x="1003" y="570587"/>
                  </a:cubicBezTo>
                  <a:cubicBezTo>
                    <a:pt x="-972" y="427734"/>
                    <a:pt x="512" y="293388"/>
                    <a:pt x="914" y="86193"/>
                  </a:cubicBezTo>
                  <a:lnTo>
                    <a:pt x="1000" y="0"/>
                  </a:lnTo>
                  <a:lnTo>
                    <a:pt x="603670" y="9367"/>
                  </a:lnTo>
                  <a:cubicBezTo>
                    <a:pt x="1038562" y="9367"/>
                    <a:pt x="1529598" y="369750"/>
                    <a:pt x="1574465" y="982545"/>
                  </a:cubicBezTo>
                  <a:cubicBezTo>
                    <a:pt x="1575029" y="1023360"/>
                    <a:pt x="1575311" y="1063481"/>
                    <a:pt x="1575417" y="1104805"/>
                  </a:cubicBezTo>
                  <a:close/>
                </a:path>
              </a:pathLst>
            </a:custGeom>
            <a:solidFill>
              <a:srgbClr val="ABFF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026F58DD-3FA7-41EE-9623-5235133226DE}"/>
                </a:ext>
              </a:extLst>
            </p:cNvPr>
            <p:cNvSpPr/>
            <p:nvPr userDrawn="1"/>
          </p:nvSpPr>
          <p:spPr>
            <a:xfrm>
              <a:off x="210447" y="1921475"/>
              <a:ext cx="1563543" cy="1563543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9" name="Forma Livre: Forma 18">
              <a:extLst>
                <a:ext uri="{FF2B5EF4-FFF2-40B4-BE49-F238E27FC236}">
                  <a16:creationId xmlns:a16="http://schemas.microsoft.com/office/drawing/2014/main" id="{D1A97B49-0CD2-49A5-808A-7CBAE0961CC2}"/>
                </a:ext>
              </a:extLst>
            </p:cNvPr>
            <p:cNvSpPr/>
            <p:nvPr userDrawn="1"/>
          </p:nvSpPr>
          <p:spPr>
            <a:xfrm>
              <a:off x="210447" y="5033899"/>
              <a:ext cx="1575467" cy="1553133"/>
            </a:xfrm>
            <a:custGeom>
              <a:avLst/>
              <a:gdLst>
                <a:gd name="connsiteX0" fmla="*/ 1575417 w 1575467"/>
                <a:gd name="connsiteY0" fmla="*/ 1104805 h 1553133"/>
                <a:gd name="connsiteX1" fmla="*/ 1574554 w 1575467"/>
                <a:gd name="connsiteY1" fmla="*/ 1466940 h 1553133"/>
                <a:gd name="connsiteX2" fmla="*/ 1574468 w 1575467"/>
                <a:gd name="connsiteY2" fmla="*/ 1553133 h 1553133"/>
                <a:gd name="connsiteX3" fmla="*/ 971798 w 1575467"/>
                <a:gd name="connsiteY3" fmla="*/ 1543765 h 1553133"/>
                <a:gd name="connsiteX4" fmla="*/ 1003 w 1575467"/>
                <a:gd name="connsiteY4" fmla="*/ 570587 h 1553133"/>
                <a:gd name="connsiteX5" fmla="*/ 914 w 1575467"/>
                <a:gd name="connsiteY5" fmla="*/ 86193 h 1553133"/>
                <a:gd name="connsiteX6" fmla="*/ 1000 w 1575467"/>
                <a:gd name="connsiteY6" fmla="*/ 0 h 1553133"/>
                <a:gd name="connsiteX7" fmla="*/ 603670 w 1575467"/>
                <a:gd name="connsiteY7" fmla="*/ 9367 h 1553133"/>
                <a:gd name="connsiteX8" fmla="*/ 1574465 w 1575467"/>
                <a:gd name="connsiteY8" fmla="*/ 982545 h 1553133"/>
                <a:gd name="connsiteX9" fmla="*/ 1575417 w 1575467"/>
                <a:gd name="connsiteY9" fmla="*/ 1104805 h 155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67" h="1553133">
                  <a:moveTo>
                    <a:pt x="1575417" y="1104805"/>
                  </a:moveTo>
                  <a:cubicBezTo>
                    <a:pt x="1575680" y="1208115"/>
                    <a:pt x="1574841" y="1318943"/>
                    <a:pt x="1574554" y="1466940"/>
                  </a:cubicBezTo>
                  <a:lnTo>
                    <a:pt x="1574468" y="1553133"/>
                  </a:lnTo>
                  <a:lnTo>
                    <a:pt x="971798" y="1543765"/>
                  </a:lnTo>
                  <a:cubicBezTo>
                    <a:pt x="536906" y="1543765"/>
                    <a:pt x="45870" y="1183382"/>
                    <a:pt x="1003" y="570587"/>
                  </a:cubicBezTo>
                  <a:cubicBezTo>
                    <a:pt x="-972" y="427734"/>
                    <a:pt x="512" y="293388"/>
                    <a:pt x="914" y="86193"/>
                  </a:cubicBezTo>
                  <a:lnTo>
                    <a:pt x="1000" y="0"/>
                  </a:lnTo>
                  <a:lnTo>
                    <a:pt x="603670" y="9367"/>
                  </a:lnTo>
                  <a:cubicBezTo>
                    <a:pt x="1038562" y="9367"/>
                    <a:pt x="1529598" y="369750"/>
                    <a:pt x="1574465" y="982545"/>
                  </a:cubicBezTo>
                  <a:cubicBezTo>
                    <a:pt x="1575029" y="1023360"/>
                    <a:pt x="1575311" y="1063481"/>
                    <a:pt x="1575417" y="1104805"/>
                  </a:cubicBezTo>
                  <a:close/>
                </a:path>
              </a:pathLst>
            </a:custGeom>
            <a:solidFill>
              <a:srgbClr val="7B3D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dirty="0"/>
            </a:p>
          </p:txBody>
        </p:sp>
      </p:grpSp>
      <p:pic>
        <p:nvPicPr>
          <p:cNvPr id="21" name="Imagem 20">
            <a:extLst>
              <a:ext uri="{FF2B5EF4-FFF2-40B4-BE49-F238E27FC236}">
                <a16:creationId xmlns:a16="http://schemas.microsoft.com/office/drawing/2014/main" id="{59CF4315-B3B5-405A-9A58-ABA19EB89A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8420" y="306720"/>
            <a:ext cx="4359499" cy="74298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C7545C25-0B0C-4796-9D71-AE747BBEAF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8420" y="5746605"/>
            <a:ext cx="892935" cy="89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985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Gráfico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609" y="381338"/>
            <a:ext cx="7350859" cy="1570038"/>
          </a:xfrm>
        </p:spPr>
        <p:txBody>
          <a:bodyPr rtlCol="0" anchor="b">
            <a:noAutofit/>
          </a:bodyPr>
          <a:lstStyle>
            <a:lvl1pPr>
              <a:defRPr lang="pt-BR" sz="4200" b="1">
                <a:solidFill>
                  <a:srgbClr val="0039C7"/>
                </a:solidFill>
                <a:latin typeface="+mj-lt"/>
              </a:defRPr>
            </a:lvl1pPr>
          </a:lstStyle>
          <a:p>
            <a:pPr rtl="0"/>
            <a:r>
              <a:rPr lang="pt-BR" dirty="0"/>
              <a:t>Clique para adicionar um 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082017" y="2084832"/>
            <a:ext cx="8864657" cy="3366813"/>
          </a:xfrm>
        </p:spPr>
        <p:txBody>
          <a:bodyPr rtlCol="0">
            <a:noAutofit/>
          </a:bodyPr>
          <a:lstStyle>
            <a:lvl1pPr marL="0" indent="0">
              <a:buNone/>
              <a:defRPr lang="pt-BR">
                <a:latin typeface="+mn-lt"/>
              </a:defRPr>
            </a:lvl1pPr>
            <a:lvl2pPr marL="457200" indent="0">
              <a:buNone/>
              <a:defRPr lang="pt-BR">
                <a:latin typeface="+mn-lt"/>
              </a:defRPr>
            </a:lvl2pPr>
            <a:lvl3pPr marL="914400" indent="0">
              <a:buNone/>
              <a:defRPr lang="pt-BR">
                <a:latin typeface="+mn-lt"/>
              </a:defRPr>
            </a:lvl3pPr>
            <a:lvl4pPr marL="1371600" indent="0">
              <a:buNone/>
              <a:defRPr lang="pt-BR">
                <a:latin typeface="+mn-lt"/>
              </a:defRPr>
            </a:lvl4pPr>
            <a:lvl5pPr marL="1828800" indent="0">
              <a:buNone/>
              <a:defRPr lang="pt-BR">
                <a:latin typeface="+mn-lt"/>
              </a:defRPr>
            </a:lvl5pPr>
          </a:lstStyle>
          <a:p>
            <a:pPr lvl="0" rtl="0"/>
            <a:r>
              <a:rPr lang="pt-BR" dirty="0"/>
              <a:t>Clique para adicionar o texto</a:t>
            </a:r>
          </a:p>
          <a:p>
            <a:pPr lvl="1" rtl="0"/>
            <a:r>
              <a:rPr lang="pt-BR" dirty="0"/>
              <a:t>Segundo nível</a:t>
            </a:r>
          </a:p>
          <a:p>
            <a:pPr lvl="2" rtl="0"/>
            <a:r>
              <a:rPr lang="pt-BR" dirty="0"/>
              <a:t>Terceiro nível</a:t>
            </a:r>
          </a:p>
          <a:p>
            <a:pPr lvl="3" rtl="0"/>
            <a:r>
              <a:rPr lang="pt-BR" dirty="0"/>
              <a:t>Quarto nível</a:t>
            </a:r>
          </a:p>
          <a:p>
            <a:pPr lvl="4" rtl="0"/>
            <a:r>
              <a:rPr lang="pt-BR" dirty="0"/>
              <a:t>Quinto nível</a:t>
            </a:r>
          </a:p>
        </p:txBody>
      </p:sp>
      <p:sp>
        <p:nvSpPr>
          <p:cNvPr id="18" name="Forma Livre: Forma 17">
            <a:extLst>
              <a:ext uri="{FF2B5EF4-FFF2-40B4-BE49-F238E27FC236}">
                <a16:creationId xmlns:a16="http://schemas.microsoft.com/office/drawing/2014/main" id="{DC4169C5-3698-4819-829C-0BF6C75C325E}"/>
              </a:ext>
            </a:extLst>
          </p:cNvPr>
          <p:cNvSpPr/>
          <p:nvPr userDrawn="1"/>
        </p:nvSpPr>
        <p:spPr>
          <a:xfrm>
            <a:off x="216502" y="5119691"/>
            <a:ext cx="1626581" cy="1603522"/>
          </a:xfrm>
          <a:custGeom>
            <a:avLst/>
            <a:gdLst>
              <a:gd name="connsiteX0" fmla="*/ 1575417 w 1575467"/>
              <a:gd name="connsiteY0" fmla="*/ 1104805 h 1553133"/>
              <a:gd name="connsiteX1" fmla="*/ 1574554 w 1575467"/>
              <a:gd name="connsiteY1" fmla="*/ 1466940 h 1553133"/>
              <a:gd name="connsiteX2" fmla="*/ 1574468 w 1575467"/>
              <a:gd name="connsiteY2" fmla="*/ 1553133 h 1553133"/>
              <a:gd name="connsiteX3" fmla="*/ 971798 w 1575467"/>
              <a:gd name="connsiteY3" fmla="*/ 1543765 h 1553133"/>
              <a:gd name="connsiteX4" fmla="*/ 1003 w 1575467"/>
              <a:gd name="connsiteY4" fmla="*/ 570587 h 1553133"/>
              <a:gd name="connsiteX5" fmla="*/ 914 w 1575467"/>
              <a:gd name="connsiteY5" fmla="*/ 86193 h 1553133"/>
              <a:gd name="connsiteX6" fmla="*/ 1000 w 1575467"/>
              <a:gd name="connsiteY6" fmla="*/ 0 h 1553133"/>
              <a:gd name="connsiteX7" fmla="*/ 603670 w 1575467"/>
              <a:gd name="connsiteY7" fmla="*/ 9367 h 1553133"/>
              <a:gd name="connsiteX8" fmla="*/ 1574465 w 1575467"/>
              <a:gd name="connsiteY8" fmla="*/ 982545 h 1553133"/>
              <a:gd name="connsiteX9" fmla="*/ 1575417 w 1575467"/>
              <a:gd name="connsiteY9" fmla="*/ 1104805 h 155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67" h="1553133">
                <a:moveTo>
                  <a:pt x="1575417" y="1104805"/>
                </a:moveTo>
                <a:cubicBezTo>
                  <a:pt x="1575680" y="1208115"/>
                  <a:pt x="1574841" y="1318943"/>
                  <a:pt x="1574554" y="1466940"/>
                </a:cubicBezTo>
                <a:lnTo>
                  <a:pt x="1574468" y="1553133"/>
                </a:lnTo>
                <a:lnTo>
                  <a:pt x="971798" y="1543765"/>
                </a:lnTo>
                <a:cubicBezTo>
                  <a:pt x="536906" y="1543765"/>
                  <a:pt x="45870" y="1183382"/>
                  <a:pt x="1003" y="570587"/>
                </a:cubicBezTo>
                <a:cubicBezTo>
                  <a:pt x="-972" y="427734"/>
                  <a:pt x="512" y="293388"/>
                  <a:pt x="914" y="86193"/>
                </a:cubicBezTo>
                <a:lnTo>
                  <a:pt x="1000" y="0"/>
                </a:lnTo>
                <a:lnTo>
                  <a:pt x="603670" y="9367"/>
                </a:lnTo>
                <a:cubicBezTo>
                  <a:pt x="1038562" y="9367"/>
                  <a:pt x="1529598" y="369750"/>
                  <a:pt x="1574465" y="982545"/>
                </a:cubicBezTo>
                <a:cubicBezTo>
                  <a:pt x="1575029" y="1023360"/>
                  <a:pt x="1575311" y="1063481"/>
                  <a:pt x="1575417" y="1104805"/>
                </a:cubicBezTo>
                <a:close/>
              </a:path>
            </a:pathLst>
          </a:custGeom>
          <a:solidFill>
            <a:srgbClr val="7B3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37F5CF06-1DCA-4F8E-BEC7-D3BB8840F4C1}"/>
              </a:ext>
            </a:extLst>
          </p:cNvPr>
          <p:cNvSpPr/>
          <p:nvPr userDrawn="1"/>
        </p:nvSpPr>
        <p:spPr>
          <a:xfrm rot="5400000">
            <a:off x="195868" y="1846348"/>
            <a:ext cx="1614270" cy="161427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 dirty="0"/>
          </a:p>
        </p:txBody>
      </p:sp>
      <p:sp>
        <p:nvSpPr>
          <p:cNvPr id="20" name="Forma Livre: Forma 19">
            <a:extLst>
              <a:ext uri="{FF2B5EF4-FFF2-40B4-BE49-F238E27FC236}">
                <a16:creationId xmlns:a16="http://schemas.microsoft.com/office/drawing/2014/main" id="{95CB2C1F-C8BA-4E3F-8EDA-B042CF594EFD}"/>
              </a:ext>
            </a:extLst>
          </p:cNvPr>
          <p:cNvSpPr/>
          <p:nvPr userDrawn="1"/>
        </p:nvSpPr>
        <p:spPr>
          <a:xfrm rot="5400000">
            <a:off x="189713" y="3499616"/>
            <a:ext cx="1626581" cy="1603522"/>
          </a:xfrm>
          <a:custGeom>
            <a:avLst/>
            <a:gdLst>
              <a:gd name="connsiteX0" fmla="*/ 1575417 w 1575467"/>
              <a:gd name="connsiteY0" fmla="*/ 1104805 h 1553133"/>
              <a:gd name="connsiteX1" fmla="*/ 1574554 w 1575467"/>
              <a:gd name="connsiteY1" fmla="*/ 1466940 h 1553133"/>
              <a:gd name="connsiteX2" fmla="*/ 1574468 w 1575467"/>
              <a:gd name="connsiteY2" fmla="*/ 1553133 h 1553133"/>
              <a:gd name="connsiteX3" fmla="*/ 971798 w 1575467"/>
              <a:gd name="connsiteY3" fmla="*/ 1543765 h 1553133"/>
              <a:gd name="connsiteX4" fmla="*/ 1003 w 1575467"/>
              <a:gd name="connsiteY4" fmla="*/ 570587 h 1553133"/>
              <a:gd name="connsiteX5" fmla="*/ 914 w 1575467"/>
              <a:gd name="connsiteY5" fmla="*/ 86193 h 1553133"/>
              <a:gd name="connsiteX6" fmla="*/ 1000 w 1575467"/>
              <a:gd name="connsiteY6" fmla="*/ 0 h 1553133"/>
              <a:gd name="connsiteX7" fmla="*/ 603670 w 1575467"/>
              <a:gd name="connsiteY7" fmla="*/ 9367 h 1553133"/>
              <a:gd name="connsiteX8" fmla="*/ 1574465 w 1575467"/>
              <a:gd name="connsiteY8" fmla="*/ 982545 h 1553133"/>
              <a:gd name="connsiteX9" fmla="*/ 1575417 w 1575467"/>
              <a:gd name="connsiteY9" fmla="*/ 1104805 h 155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67" h="1553133">
                <a:moveTo>
                  <a:pt x="1575417" y="1104805"/>
                </a:moveTo>
                <a:cubicBezTo>
                  <a:pt x="1575680" y="1208115"/>
                  <a:pt x="1574841" y="1318943"/>
                  <a:pt x="1574554" y="1466940"/>
                </a:cubicBezTo>
                <a:lnTo>
                  <a:pt x="1574468" y="1553133"/>
                </a:lnTo>
                <a:lnTo>
                  <a:pt x="971798" y="1543765"/>
                </a:lnTo>
                <a:cubicBezTo>
                  <a:pt x="536906" y="1543765"/>
                  <a:pt x="45870" y="1183382"/>
                  <a:pt x="1003" y="570587"/>
                </a:cubicBezTo>
                <a:cubicBezTo>
                  <a:pt x="-972" y="427734"/>
                  <a:pt x="512" y="293388"/>
                  <a:pt x="914" y="86193"/>
                </a:cubicBezTo>
                <a:lnTo>
                  <a:pt x="1000" y="0"/>
                </a:lnTo>
                <a:lnTo>
                  <a:pt x="603670" y="9367"/>
                </a:lnTo>
                <a:cubicBezTo>
                  <a:pt x="1038562" y="9367"/>
                  <a:pt x="1529598" y="369750"/>
                  <a:pt x="1574465" y="982545"/>
                </a:cubicBezTo>
                <a:cubicBezTo>
                  <a:pt x="1575029" y="1023360"/>
                  <a:pt x="1575311" y="1063481"/>
                  <a:pt x="1575417" y="1104805"/>
                </a:cubicBezTo>
                <a:close/>
              </a:path>
            </a:pathLst>
          </a:custGeom>
          <a:solidFill>
            <a:srgbClr val="ABFF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pt-BR" dirty="0"/>
          </a:p>
        </p:txBody>
      </p:sp>
      <p:sp>
        <p:nvSpPr>
          <p:cNvPr id="25" name="Retângulo: Único Canto Arredondado 127">
            <a:extLst>
              <a:ext uri="{FF2B5EF4-FFF2-40B4-BE49-F238E27FC236}">
                <a16:creationId xmlns:a16="http://schemas.microsoft.com/office/drawing/2014/main" id="{35E6F924-069A-46C9-8F1E-6C24DC0D2CAE}"/>
              </a:ext>
            </a:extLst>
          </p:cNvPr>
          <p:cNvSpPr/>
          <p:nvPr userDrawn="1"/>
        </p:nvSpPr>
        <p:spPr>
          <a:xfrm>
            <a:off x="1789083" y="221390"/>
            <a:ext cx="1636023" cy="1611224"/>
          </a:xfrm>
          <a:custGeom>
            <a:avLst/>
            <a:gdLst>
              <a:gd name="connsiteX0" fmla="*/ 0 w 1581231"/>
              <a:gd name="connsiteY0" fmla="*/ 0 h 1574881"/>
              <a:gd name="connsiteX1" fmla="*/ 793791 w 1581231"/>
              <a:gd name="connsiteY1" fmla="*/ 0 h 1574881"/>
              <a:gd name="connsiteX2" fmla="*/ 1581232 w 1581231"/>
              <a:gd name="connsiteY2" fmla="*/ 787441 h 1574881"/>
              <a:gd name="connsiteX3" fmla="*/ 1581231 w 1581231"/>
              <a:gd name="connsiteY3" fmla="*/ 1574881 h 1574881"/>
              <a:gd name="connsiteX4" fmla="*/ 0 w 1581231"/>
              <a:gd name="connsiteY4" fmla="*/ 1574881 h 1574881"/>
              <a:gd name="connsiteX5" fmla="*/ 0 w 1581231"/>
              <a:gd name="connsiteY5" fmla="*/ 0 h 1574881"/>
              <a:gd name="connsiteX0" fmla="*/ 0 w 1655082"/>
              <a:gd name="connsiteY0" fmla="*/ 0 h 1574881"/>
              <a:gd name="connsiteX1" fmla="*/ 584241 w 1655082"/>
              <a:gd name="connsiteY1" fmla="*/ 4763 h 1574881"/>
              <a:gd name="connsiteX2" fmla="*/ 1581232 w 1655082"/>
              <a:gd name="connsiteY2" fmla="*/ 787441 h 1574881"/>
              <a:gd name="connsiteX3" fmla="*/ 1581231 w 1655082"/>
              <a:gd name="connsiteY3" fmla="*/ 1574881 h 1574881"/>
              <a:gd name="connsiteX4" fmla="*/ 0 w 1655082"/>
              <a:gd name="connsiteY4" fmla="*/ 1574881 h 1574881"/>
              <a:gd name="connsiteX5" fmla="*/ 0 w 1655082"/>
              <a:gd name="connsiteY5" fmla="*/ 0 h 1574881"/>
              <a:gd name="connsiteX0" fmla="*/ 0 w 1616981"/>
              <a:gd name="connsiteY0" fmla="*/ 0 h 1574881"/>
              <a:gd name="connsiteX1" fmla="*/ 584241 w 1616981"/>
              <a:gd name="connsiteY1" fmla="*/ 4763 h 1574881"/>
              <a:gd name="connsiteX2" fmla="*/ 1581232 w 1616981"/>
              <a:gd name="connsiteY2" fmla="*/ 787441 h 1574881"/>
              <a:gd name="connsiteX3" fmla="*/ 1581231 w 1616981"/>
              <a:gd name="connsiteY3" fmla="*/ 1574881 h 1574881"/>
              <a:gd name="connsiteX4" fmla="*/ 0 w 1616981"/>
              <a:gd name="connsiteY4" fmla="*/ 1574881 h 1574881"/>
              <a:gd name="connsiteX5" fmla="*/ 0 w 1616981"/>
              <a:gd name="connsiteY5" fmla="*/ 0 h 1574881"/>
              <a:gd name="connsiteX0" fmla="*/ 0 w 1583114"/>
              <a:gd name="connsiteY0" fmla="*/ 0 h 1574881"/>
              <a:gd name="connsiteX1" fmla="*/ 584241 w 1583114"/>
              <a:gd name="connsiteY1" fmla="*/ 4763 h 1574881"/>
              <a:gd name="connsiteX2" fmla="*/ 1581232 w 1583114"/>
              <a:gd name="connsiteY2" fmla="*/ 787441 h 1574881"/>
              <a:gd name="connsiteX3" fmla="*/ 1581231 w 1583114"/>
              <a:gd name="connsiteY3" fmla="*/ 1574881 h 1574881"/>
              <a:gd name="connsiteX4" fmla="*/ 0 w 1583114"/>
              <a:gd name="connsiteY4" fmla="*/ 1574881 h 1574881"/>
              <a:gd name="connsiteX5" fmla="*/ 0 w 1583114"/>
              <a:gd name="connsiteY5" fmla="*/ 0 h 1574881"/>
              <a:gd name="connsiteX0" fmla="*/ 0 w 1581511"/>
              <a:gd name="connsiteY0" fmla="*/ 0 h 1574881"/>
              <a:gd name="connsiteX1" fmla="*/ 584241 w 1581511"/>
              <a:gd name="connsiteY1" fmla="*/ 4763 h 1574881"/>
              <a:gd name="connsiteX2" fmla="*/ 1581232 w 1581511"/>
              <a:gd name="connsiteY2" fmla="*/ 787441 h 1574881"/>
              <a:gd name="connsiteX3" fmla="*/ 1581231 w 1581511"/>
              <a:gd name="connsiteY3" fmla="*/ 1574881 h 1574881"/>
              <a:gd name="connsiteX4" fmla="*/ 0 w 1581511"/>
              <a:gd name="connsiteY4" fmla="*/ 1574881 h 1574881"/>
              <a:gd name="connsiteX5" fmla="*/ 0 w 1581511"/>
              <a:gd name="connsiteY5" fmla="*/ 0 h 1574881"/>
              <a:gd name="connsiteX0" fmla="*/ 0 w 1581232"/>
              <a:gd name="connsiteY0" fmla="*/ 0 h 1574881"/>
              <a:gd name="connsiteX1" fmla="*/ 584241 w 1581232"/>
              <a:gd name="connsiteY1" fmla="*/ 4763 h 1574881"/>
              <a:gd name="connsiteX2" fmla="*/ 1581232 w 1581232"/>
              <a:gd name="connsiteY2" fmla="*/ 787441 h 1574881"/>
              <a:gd name="connsiteX3" fmla="*/ 1581231 w 1581232"/>
              <a:gd name="connsiteY3" fmla="*/ 1574881 h 1574881"/>
              <a:gd name="connsiteX4" fmla="*/ 0 w 1581232"/>
              <a:gd name="connsiteY4" fmla="*/ 1574881 h 1574881"/>
              <a:gd name="connsiteX5" fmla="*/ 0 w 1581232"/>
              <a:gd name="connsiteY5" fmla="*/ 0 h 1574881"/>
              <a:gd name="connsiteX0" fmla="*/ 0 w 1581235"/>
              <a:gd name="connsiteY0" fmla="*/ 0 h 1574881"/>
              <a:gd name="connsiteX1" fmla="*/ 584241 w 1581235"/>
              <a:gd name="connsiteY1" fmla="*/ 4763 h 1574881"/>
              <a:gd name="connsiteX2" fmla="*/ 1581235 w 1581235"/>
              <a:gd name="connsiteY2" fmla="*/ 930316 h 1574881"/>
              <a:gd name="connsiteX3" fmla="*/ 1581231 w 1581235"/>
              <a:gd name="connsiteY3" fmla="*/ 1574881 h 1574881"/>
              <a:gd name="connsiteX4" fmla="*/ 0 w 1581235"/>
              <a:gd name="connsiteY4" fmla="*/ 1574881 h 1574881"/>
              <a:gd name="connsiteX5" fmla="*/ 0 w 1581235"/>
              <a:gd name="connsiteY5" fmla="*/ 0 h 1574881"/>
              <a:gd name="connsiteX0" fmla="*/ 0 w 1581235"/>
              <a:gd name="connsiteY0" fmla="*/ 0 h 1574881"/>
              <a:gd name="connsiteX1" fmla="*/ 584241 w 1581235"/>
              <a:gd name="connsiteY1" fmla="*/ 4763 h 1574881"/>
              <a:gd name="connsiteX2" fmla="*/ 1581235 w 1581235"/>
              <a:gd name="connsiteY2" fmla="*/ 996991 h 1574881"/>
              <a:gd name="connsiteX3" fmla="*/ 1581231 w 1581235"/>
              <a:gd name="connsiteY3" fmla="*/ 1574881 h 1574881"/>
              <a:gd name="connsiteX4" fmla="*/ 0 w 1581235"/>
              <a:gd name="connsiteY4" fmla="*/ 1574881 h 1574881"/>
              <a:gd name="connsiteX5" fmla="*/ 0 w 1581235"/>
              <a:gd name="connsiteY5" fmla="*/ 0 h 1574881"/>
              <a:gd name="connsiteX0" fmla="*/ 0 w 1591582"/>
              <a:gd name="connsiteY0" fmla="*/ 0 h 1574881"/>
              <a:gd name="connsiteX1" fmla="*/ 584241 w 1591582"/>
              <a:gd name="connsiteY1" fmla="*/ 4763 h 1574881"/>
              <a:gd name="connsiteX2" fmla="*/ 1581235 w 1591582"/>
              <a:gd name="connsiteY2" fmla="*/ 996991 h 1574881"/>
              <a:gd name="connsiteX3" fmla="*/ 1581231 w 1591582"/>
              <a:gd name="connsiteY3" fmla="*/ 1574881 h 1574881"/>
              <a:gd name="connsiteX4" fmla="*/ 0 w 1591582"/>
              <a:gd name="connsiteY4" fmla="*/ 1574881 h 1574881"/>
              <a:gd name="connsiteX5" fmla="*/ 0 w 1591582"/>
              <a:gd name="connsiteY5" fmla="*/ 0 h 1574881"/>
              <a:gd name="connsiteX0" fmla="*/ 0 w 1591583"/>
              <a:gd name="connsiteY0" fmla="*/ 0 h 1574881"/>
              <a:gd name="connsiteX1" fmla="*/ 584241 w 1591583"/>
              <a:gd name="connsiteY1" fmla="*/ 4763 h 1574881"/>
              <a:gd name="connsiteX2" fmla="*/ 1581235 w 1591583"/>
              <a:gd name="connsiteY2" fmla="*/ 996991 h 1574881"/>
              <a:gd name="connsiteX3" fmla="*/ 1581231 w 1591583"/>
              <a:gd name="connsiteY3" fmla="*/ 1574881 h 1574881"/>
              <a:gd name="connsiteX4" fmla="*/ 0 w 1591583"/>
              <a:gd name="connsiteY4" fmla="*/ 1574881 h 1574881"/>
              <a:gd name="connsiteX5" fmla="*/ 0 w 1591583"/>
              <a:gd name="connsiteY5" fmla="*/ 0 h 1574881"/>
              <a:gd name="connsiteX0" fmla="*/ 0 w 1591583"/>
              <a:gd name="connsiteY0" fmla="*/ 0 h 1574881"/>
              <a:gd name="connsiteX1" fmla="*/ 584241 w 1591583"/>
              <a:gd name="connsiteY1" fmla="*/ 4763 h 1574881"/>
              <a:gd name="connsiteX2" fmla="*/ 1581235 w 1591583"/>
              <a:gd name="connsiteY2" fmla="*/ 996991 h 1574881"/>
              <a:gd name="connsiteX3" fmla="*/ 1581231 w 1591583"/>
              <a:gd name="connsiteY3" fmla="*/ 1574881 h 1574881"/>
              <a:gd name="connsiteX4" fmla="*/ 0 w 1591583"/>
              <a:gd name="connsiteY4" fmla="*/ 1574881 h 1574881"/>
              <a:gd name="connsiteX5" fmla="*/ 0 w 1591583"/>
              <a:gd name="connsiteY5" fmla="*/ 0 h 1574881"/>
              <a:gd name="connsiteX0" fmla="*/ 0 w 1583117"/>
              <a:gd name="connsiteY0" fmla="*/ 0 h 1574881"/>
              <a:gd name="connsiteX1" fmla="*/ 584241 w 1583117"/>
              <a:gd name="connsiteY1" fmla="*/ 4763 h 1574881"/>
              <a:gd name="connsiteX2" fmla="*/ 1581235 w 1583117"/>
              <a:gd name="connsiteY2" fmla="*/ 996991 h 1574881"/>
              <a:gd name="connsiteX3" fmla="*/ 1581231 w 1583117"/>
              <a:gd name="connsiteY3" fmla="*/ 1574881 h 1574881"/>
              <a:gd name="connsiteX4" fmla="*/ 0 w 1583117"/>
              <a:gd name="connsiteY4" fmla="*/ 1574881 h 1574881"/>
              <a:gd name="connsiteX5" fmla="*/ 0 w 1583117"/>
              <a:gd name="connsiteY5" fmla="*/ 0 h 1574881"/>
              <a:gd name="connsiteX0" fmla="*/ 0 w 1585233"/>
              <a:gd name="connsiteY0" fmla="*/ 0 h 1574881"/>
              <a:gd name="connsiteX1" fmla="*/ 584241 w 1585233"/>
              <a:gd name="connsiteY1" fmla="*/ 4763 h 1574881"/>
              <a:gd name="connsiteX2" fmla="*/ 1581235 w 1585233"/>
              <a:gd name="connsiteY2" fmla="*/ 996991 h 1574881"/>
              <a:gd name="connsiteX3" fmla="*/ 1581231 w 1585233"/>
              <a:gd name="connsiteY3" fmla="*/ 1574881 h 1574881"/>
              <a:gd name="connsiteX4" fmla="*/ 0 w 1585233"/>
              <a:gd name="connsiteY4" fmla="*/ 1574881 h 1574881"/>
              <a:gd name="connsiteX5" fmla="*/ 0 w 1585233"/>
              <a:gd name="connsiteY5" fmla="*/ 0 h 1574881"/>
              <a:gd name="connsiteX0" fmla="*/ 2382 w 1585233"/>
              <a:gd name="connsiteY0" fmla="*/ 9525 h 1570118"/>
              <a:gd name="connsiteX1" fmla="*/ 584241 w 1585233"/>
              <a:gd name="connsiteY1" fmla="*/ 0 h 1570118"/>
              <a:gd name="connsiteX2" fmla="*/ 1581235 w 1585233"/>
              <a:gd name="connsiteY2" fmla="*/ 992228 h 1570118"/>
              <a:gd name="connsiteX3" fmla="*/ 1581231 w 1585233"/>
              <a:gd name="connsiteY3" fmla="*/ 1570118 h 1570118"/>
              <a:gd name="connsiteX4" fmla="*/ 0 w 1585233"/>
              <a:gd name="connsiteY4" fmla="*/ 1570118 h 1570118"/>
              <a:gd name="connsiteX5" fmla="*/ 2382 w 1585233"/>
              <a:gd name="connsiteY5" fmla="*/ 9525 h 1570118"/>
              <a:gd name="connsiteX0" fmla="*/ 2385 w 1585233"/>
              <a:gd name="connsiteY0" fmla="*/ 47625 h 1570118"/>
              <a:gd name="connsiteX1" fmla="*/ 584241 w 1585233"/>
              <a:gd name="connsiteY1" fmla="*/ 0 h 1570118"/>
              <a:gd name="connsiteX2" fmla="*/ 1581235 w 1585233"/>
              <a:gd name="connsiteY2" fmla="*/ 992228 h 1570118"/>
              <a:gd name="connsiteX3" fmla="*/ 1581231 w 1585233"/>
              <a:gd name="connsiteY3" fmla="*/ 1570118 h 1570118"/>
              <a:gd name="connsiteX4" fmla="*/ 0 w 1585233"/>
              <a:gd name="connsiteY4" fmla="*/ 1570118 h 1570118"/>
              <a:gd name="connsiteX5" fmla="*/ 2385 w 1585233"/>
              <a:gd name="connsiteY5" fmla="*/ 47625 h 1570118"/>
              <a:gd name="connsiteX0" fmla="*/ 0 w 1587609"/>
              <a:gd name="connsiteY0" fmla="*/ 9525 h 1570118"/>
              <a:gd name="connsiteX1" fmla="*/ 586617 w 1587609"/>
              <a:gd name="connsiteY1" fmla="*/ 0 h 1570118"/>
              <a:gd name="connsiteX2" fmla="*/ 1583611 w 1587609"/>
              <a:gd name="connsiteY2" fmla="*/ 992228 h 1570118"/>
              <a:gd name="connsiteX3" fmla="*/ 1583607 w 1587609"/>
              <a:gd name="connsiteY3" fmla="*/ 1570118 h 1570118"/>
              <a:gd name="connsiteX4" fmla="*/ 2376 w 1587609"/>
              <a:gd name="connsiteY4" fmla="*/ 1570118 h 1570118"/>
              <a:gd name="connsiteX5" fmla="*/ 0 w 1587609"/>
              <a:gd name="connsiteY5" fmla="*/ 9525 h 1570118"/>
              <a:gd name="connsiteX0" fmla="*/ 0 w 1656578"/>
              <a:gd name="connsiteY0" fmla="*/ 0 h 1560593"/>
              <a:gd name="connsiteX1" fmla="*/ 598526 w 1656578"/>
              <a:gd name="connsiteY1" fmla="*/ 9525 h 1560593"/>
              <a:gd name="connsiteX2" fmla="*/ 1583611 w 1656578"/>
              <a:gd name="connsiteY2" fmla="*/ 982703 h 1560593"/>
              <a:gd name="connsiteX3" fmla="*/ 1583607 w 1656578"/>
              <a:gd name="connsiteY3" fmla="*/ 1560593 h 1560593"/>
              <a:gd name="connsiteX4" fmla="*/ 2376 w 1656578"/>
              <a:gd name="connsiteY4" fmla="*/ 1560593 h 1560593"/>
              <a:gd name="connsiteX5" fmla="*/ 0 w 1656578"/>
              <a:gd name="connsiteY5" fmla="*/ 0 h 1560593"/>
              <a:gd name="connsiteX0" fmla="*/ 0 w 1655520"/>
              <a:gd name="connsiteY0" fmla="*/ 0 h 1560593"/>
              <a:gd name="connsiteX1" fmla="*/ 612816 w 1655520"/>
              <a:gd name="connsiteY1" fmla="*/ 9525 h 1560593"/>
              <a:gd name="connsiteX2" fmla="*/ 1583611 w 1655520"/>
              <a:gd name="connsiteY2" fmla="*/ 982703 h 1560593"/>
              <a:gd name="connsiteX3" fmla="*/ 1583607 w 1655520"/>
              <a:gd name="connsiteY3" fmla="*/ 1560593 h 1560593"/>
              <a:gd name="connsiteX4" fmla="*/ 2376 w 1655520"/>
              <a:gd name="connsiteY4" fmla="*/ 1560593 h 1560593"/>
              <a:gd name="connsiteX5" fmla="*/ 0 w 1655520"/>
              <a:gd name="connsiteY5" fmla="*/ 0 h 1560593"/>
              <a:gd name="connsiteX0" fmla="*/ 0 w 1655520"/>
              <a:gd name="connsiteY0" fmla="*/ 0 h 1560593"/>
              <a:gd name="connsiteX1" fmla="*/ 612816 w 1655520"/>
              <a:gd name="connsiteY1" fmla="*/ 9525 h 1560593"/>
              <a:gd name="connsiteX2" fmla="*/ 1583611 w 1655520"/>
              <a:gd name="connsiteY2" fmla="*/ 982703 h 1560593"/>
              <a:gd name="connsiteX3" fmla="*/ 1583607 w 1655520"/>
              <a:gd name="connsiteY3" fmla="*/ 1560593 h 1560593"/>
              <a:gd name="connsiteX4" fmla="*/ 2376 w 1655520"/>
              <a:gd name="connsiteY4" fmla="*/ 1560593 h 1560593"/>
              <a:gd name="connsiteX5" fmla="*/ 0 w 1655520"/>
              <a:gd name="connsiteY5" fmla="*/ 0 h 1560593"/>
              <a:gd name="connsiteX0" fmla="*/ 0 w 1584613"/>
              <a:gd name="connsiteY0" fmla="*/ 0 h 1560593"/>
              <a:gd name="connsiteX1" fmla="*/ 612816 w 1584613"/>
              <a:gd name="connsiteY1" fmla="*/ 9525 h 1560593"/>
              <a:gd name="connsiteX2" fmla="*/ 1583611 w 1584613"/>
              <a:gd name="connsiteY2" fmla="*/ 982703 h 1560593"/>
              <a:gd name="connsiteX3" fmla="*/ 1583607 w 1584613"/>
              <a:gd name="connsiteY3" fmla="*/ 1560593 h 1560593"/>
              <a:gd name="connsiteX4" fmla="*/ 2376 w 1584613"/>
              <a:gd name="connsiteY4" fmla="*/ 1560593 h 1560593"/>
              <a:gd name="connsiteX5" fmla="*/ 0 w 1584613"/>
              <a:gd name="connsiteY5" fmla="*/ 0 h 1560593"/>
              <a:gd name="connsiteX0" fmla="*/ 0 w 1584613"/>
              <a:gd name="connsiteY0" fmla="*/ 0 h 1560593"/>
              <a:gd name="connsiteX1" fmla="*/ 612816 w 1584613"/>
              <a:gd name="connsiteY1" fmla="*/ 9525 h 1560593"/>
              <a:gd name="connsiteX2" fmla="*/ 1583611 w 1584613"/>
              <a:gd name="connsiteY2" fmla="*/ 982703 h 1560593"/>
              <a:gd name="connsiteX3" fmla="*/ 1583607 w 1584613"/>
              <a:gd name="connsiteY3" fmla="*/ 1560593 h 1560593"/>
              <a:gd name="connsiteX4" fmla="*/ 2376 w 1584613"/>
              <a:gd name="connsiteY4" fmla="*/ 1560593 h 1560593"/>
              <a:gd name="connsiteX5" fmla="*/ 0 w 1584613"/>
              <a:gd name="connsiteY5" fmla="*/ 0 h 156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613" h="1560593">
                <a:moveTo>
                  <a:pt x="0" y="0"/>
                </a:moveTo>
                <a:lnTo>
                  <a:pt x="612816" y="9525"/>
                </a:lnTo>
                <a:cubicBezTo>
                  <a:pt x="1047708" y="9525"/>
                  <a:pt x="1538744" y="369908"/>
                  <a:pt x="1583611" y="982703"/>
                </a:cubicBezTo>
                <a:cubicBezTo>
                  <a:pt x="1585869" y="1145964"/>
                  <a:pt x="1583607" y="1298113"/>
                  <a:pt x="1583607" y="1560593"/>
                </a:cubicBezTo>
                <a:lnTo>
                  <a:pt x="2376" y="1560593"/>
                </a:lnTo>
                <a:lnTo>
                  <a:pt x="0" y="0"/>
                </a:lnTo>
                <a:close/>
              </a:path>
            </a:pathLst>
          </a:custGeom>
          <a:solidFill>
            <a:srgbClr val="ABFF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/>
          </a:p>
        </p:txBody>
      </p:sp>
      <p:sp>
        <p:nvSpPr>
          <p:cNvPr id="27" name="Retângulo: Único Canto Arredondado 127">
            <a:extLst>
              <a:ext uri="{FF2B5EF4-FFF2-40B4-BE49-F238E27FC236}">
                <a16:creationId xmlns:a16="http://schemas.microsoft.com/office/drawing/2014/main" id="{5528336F-8BB5-4C46-A1A1-CBB107DFF2D9}"/>
              </a:ext>
            </a:extLst>
          </p:cNvPr>
          <p:cNvSpPr/>
          <p:nvPr userDrawn="1"/>
        </p:nvSpPr>
        <p:spPr>
          <a:xfrm>
            <a:off x="1846770" y="5115839"/>
            <a:ext cx="1636023" cy="1611224"/>
          </a:xfrm>
          <a:custGeom>
            <a:avLst/>
            <a:gdLst>
              <a:gd name="connsiteX0" fmla="*/ 0 w 1581231"/>
              <a:gd name="connsiteY0" fmla="*/ 0 h 1574881"/>
              <a:gd name="connsiteX1" fmla="*/ 793791 w 1581231"/>
              <a:gd name="connsiteY1" fmla="*/ 0 h 1574881"/>
              <a:gd name="connsiteX2" fmla="*/ 1581232 w 1581231"/>
              <a:gd name="connsiteY2" fmla="*/ 787441 h 1574881"/>
              <a:gd name="connsiteX3" fmla="*/ 1581231 w 1581231"/>
              <a:gd name="connsiteY3" fmla="*/ 1574881 h 1574881"/>
              <a:gd name="connsiteX4" fmla="*/ 0 w 1581231"/>
              <a:gd name="connsiteY4" fmla="*/ 1574881 h 1574881"/>
              <a:gd name="connsiteX5" fmla="*/ 0 w 1581231"/>
              <a:gd name="connsiteY5" fmla="*/ 0 h 1574881"/>
              <a:gd name="connsiteX0" fmla="*/ 0 w 1655082"/>
              <a:gd name="connsiteY0" fmla="*/ 0 h 1574881"/>
              <a:gd name="connsiteX1" fmla="*/ 584241 w 1655082"/>
              <a:gd name="connsiteY1" fmla="*/ 4763 h 1574881"/>
              <a:gd name="connsiteX2" fmla="*/ 1581232 w 1655082"/>
              <a:gd name="connsiteY2" fmla="*/ 787441 h 1574881"/>
              <a:gd name="connsiteX3" fmla="*/ 1581231 w 1655082"/>
              <a:gd name="connsiteY3" fmla="*/ 1574881 h 1574881"/>
              <a:gd name="connsiteX4" fmla="*/ 0 w 1655082"/>
              <a:gd name="connsiteY4" fmla="*/ 1574881 h 1574881"/>
              <a:gd name="connsiteX5" fmla="*/ 0 w 1655082"/>
              <a:gd name="connsiteY5" fmla="*/ 0 h 1574881"/>
              <a:gd name="connsiteX0" fmla="*/ 0 w 1616981"/>
              <a:gd name="connsiteY0" fmla="*/ 0 h 1574881"/>
              <a:gd name="connsiteX1" fmla="*/ 584241 w 1616981"/>
              <a:gd name="connsiteY1" fmla="*/ 4763 h 1574881"/>
              <a:gd name="connsiteX2" fmla="*/ 1581232 w 1616981"/>
              <a:gd name="connsiteY2" fmla="*/ 787441 h 1574881"/>
              <a:gd name="connsiteX3" fmla="*/ 1581231 w 1616981"/>
              <a:gd name="connsiteY3" fmla="*/ 1574881 h 1574881"/>
              <a:gd name="connsiteX4" fmla="*/ 0 w 1616981"/>
              <a:gd name="connsiteY4" fmla="*/ 1574881 h 1574881"/>
              <a:gd name="connsiteX5" fmla="*/ 0 w 1616981"/>
              <a:gd name="connsiteY5" fmla="*/ 0 h 1574881"/>
              <a:gd name="connsiteX0" fmla="*/ 0 w 1583114"/>
              <a:gd name="connsiteY0" fmla="*/ 0 h 1574881"/>
              <a:gd name="connsiteX1" fmla="*/ 584241 w 1583114"/>
              <a:gd name="connsiteY1" fmla="*/ 4763 h 1574881"/>
              <a:gd name="connsiteX2" fmla="*/ 1581232 w 1583114"/>
              <a:gd name="connsiteY2" fmla="*/ 787441 h 1574881"/>
              <a:gd name="connsiteX3" fmla="*/ 1581231 w 1583114"/>
              <a:gd name="connsiteY3" fmla="*/ 1574881 h 1574881"/>
              <a:gd name="connsiteX4" fmla="*/ 0 w 1583114"/>
              <a:gd name="connsiteY4" fmla="*/ 1574881 h 1574881"/>
              <a:gd name="connsiteX5" fmla="*/ 0 w 1583114"/>
              <a:gd name="connsiteY5" fmla="*/ 0 h 1574881"/>
              <a:gd name="connsiteX0" fmla="*/ 0 w 1581511"/>
              <a:gd name="connsiteY0" fmla="*/ 0 h 1574881"/>
              <a:gd name="connsiteX1" fmla="*/ 584241 w 1581511"/>
              <a:gd name="connsiteY1" fmla="*/ 4763 h 1574881"/>
              <a:gd name="connsiteX2" fmla="*/ 1581232 w 1581511"/>
              <a:gd name="connsiteY2" fmla="*/ 787441 h 1574881"/>
              <a:gd name="connsiteX3" fmla="*/ 1581231 w 1581511"/>
              <a:gd name="connsiteY3" fmla="*/ 1574881 h 1574881"/>
              <a:gd name="connsiteX4" fmla="*/ 0 w 1581511"/>
              <a:gd name="connsiteY4" fmla="*/ 1574881 h 1574881"/>
              <a:gd name="connsiteX5" fmla="*/ 0 w 1581511"/>
              <a:gd name="connsiteY5" fmla="*/ 0 h 1574881"/>
              <a:gd name="connsiteX0" fmla="*/ 0 w 1581232"/>
              <a:gd name="connsiteY0" fmla="*/ 0 h 1574881"/>
              <a:gd name="connsiteX1" fmla="*/ 584241 w 1581232"/>
              <a:gd name="connsiteY1" fmla="*/ 4763 h 1574881"/>
              <a:gd name="connsiteX2" fmla="*/ 1581232 w 1581232"/>
              <a:gd name="connsiteY2" fmla="*/ 787441 h 1574881"/>
              <a:gd name="connsiteX3" fmla="*/ 1581231 w 1581232"/>
              <a:gd name="connsiteY3" fmla="*/ 1574881 h 1574881"/>
              <a:gd name="connsiteX4" fmla="*/ 0 w 1581232"/>
              <a:gd name="connsiteY4" fmla="*/ 1574881 h 1574881"/>
              <a:gd name="connsiteX5" fmla="*/ 0 w 1581232"/>
              <a:gd name="connsiteY5" fmla="*/ 0 h 1574881"/>
              <a:gd name="connsiteX0" fmla="*/ 0 w 1581235"/>
              <a:gd name="connsiteY0" fmla="*/ 0 h 1574881"/>
              <a:gd name="connsiteX1" fmla="*/ 584241 w 1581235"/>
              <a:gd name="connsiteY1" fmla="*/ 4763 h 1574881"/>
              <a:gd name="connsiteX2" fmla="*/ 1581235 w 1581235"/>
              <a:gd name="connsiteY2" fmla="*/ 930316 h 1574881"/>
              <a:gd name="connsiteX3" fmla="*/ 1581231 w 1581235"/>
              <a:gd name="connsiteY3" fmla="*/ 1574881 h 1574881"/>
              <a:gd name="connsiteX4" fmla="*/ 0 w 1581235"/>
              <a:gd name="connsiteY4" fmla="*/ 1574881 h 1574881"/>
              <a:gd name="connsiteX5" fmla="*/ 0 w 1581235"/>
              <a:gd name="connsiteY5" fmla="*/ 0 h 1574881"/>
              <a:gd name="connsiteX0" fmla="*/ 0 w 1581235"/>
              <a:gd name="connsiteY0" fmla="*/ 0 h 1574881"/>
              <a:gd name="connsiteX1" fmla="*/ 584241 w 1581235"/>
              <a:gd name="connsiteY1" fmla="*/ 4763 h 1574881"/>
              <a:gd name="connsiteX2" fmla="*/ 1581235 w 1581235"/>
              <a:gd name="connsiteY2" fmla="*/ 996991 h 1574881"/>
              <a:gd name="connsiteX3" fmla="*/ 1581231 w 1581235"/>
              <a:gd name="connsiteY3" fmla="*/ 1574881 h 1574881"/>
              <a:gd name="connsiteX4" fmla="*/ 0 w 1581235"/>
              <a:gd name="connsiteY4" fmla="*/ 1574881 h 1574881"/>
              <a:gd name="connsiteX5" fmla="*/ 0 w 1581235"/>
              <a:gd name="connsiteY5" fmla="*/ 0 h 1574881"/>
              <a:gd name="connsiteX0" fmla="*/ 0 w 1591582"/>
              <a:gd name="connsiteY0" fmla="*/ 0 h 1574881"/>
              <a:gd name="connsiteX1" fmla="*/ 584241 w 1591582"/>
              <a:gd name="connsiteY1" fmla="*/ 4763 h 1574881"/>
              <a:gd name="connsiteX2" fmla="*/ 1581235 w 1591582"/>
              <a:gd name="connsiteY2" fmla="*/ 996991 h 1574881"/>
              <a:gd name="connsiteX3" fmla="*/ 1581231 w 1591582"/>
              <a:gd name="connsiteY3" fmla="*/ 1574881 h 1574881"/>
              <a:gd name="connsiteX4" fmla="*/ 0 w 1591582"/>
              <a:gd name="connsiteY4" fmla="*/ 1574881 h 1574881"/>
              <a:gd name="connsiteX5" fmla="*/ 0 w 1591582"/>
              <a:gd name="connsiteY5" fmla="*/ 0 h 1574881"/>
              <a:gd name="connsiteX0" fmla="*/ 0 w 1591583"/>
              <a:gd name="connsiteY0" fmla="*/ 0 h 1574881"/>
              <a:gd name="connsiteX1" fmla="*/ 584241 w 1591583"/>
              <a:gd name="connsiteY1" fmla="*/ 4763 h 1574881"/>
              <a:gd name="connsiteX2" fmla="*/ 1581235 w 1591583"/>
              <a:gd name="connsiteY2" fmla="*/ 996991 h 1574881"/>
              <a:gd name="connsiteX3" fmla="*/ 1581231 w 1591583"/>
              <a:gd name="connsiteY3" fmla="*/ 1574881 h 1574881"/>
              <a:gd name="connsiteX4" fmla="*/ 0 w 1591583"/>
              <a:gd name="connsiteY4" fmla="*/ 1574881 h 1574881"/>
              <a:gd name="connsiteX5" fmla="*/ 0 w 1591583"/>
              <a:gd name="connsiteY5" fmla="*/ 0 h 1574881"/>
              <a:gd name="connsiteX0" fmla="*/ 0 w 1591583"/>
              <a:gd name="connsiteY0" fmla="*/ 0 h 1574881"/>
              <a:gd name="connsiteX1" fmla="*/ 584241 w 1591583"/>
              <a:gd name="connsiteY1" fmla="*/ 4763 h 1574881"/>
              <a:gd name="connsiteX2" fmla="*/ 1581235 w 1591583"/>
              <a:gd name="connsiteY2" fmla="*/ 996991 h 1574881"/>
              <a:gd name="connsiteX3" fmla="*/ 1581231 w 1591583"/>
              <a:gd name="connsiteY3" fmla="*/ 1574881 h 1574881"/>
              <a:gd name="connsiteX4" fmla="*/ 0 w 1591583"/>
              <a:gd name="connsiteY4" fmla="*/ 1574881 h 1574881"/>
              <a:gd name="connsiteX5" fmla="*/ 0 w 1591583"/>
              <a:gd name="connsiteY5" fmla="*/ 0 h 1574881"/>
              <a:gd name="connsiteX0" fmla="*/ 0 w 1583117"/>
              <a:gd name="connsiteY0" fmla="*/ 0 h 1574881"/>
              <a:gd name="connsiteX1" fmla="*/ 584241 w 1583117"/>
              <a:gd name="connsiteY1" fmla="*/ 4763 h 1574881"/>
              <a:gd name="connsiteX2" fmla="*/ 1581235 w 1583117"/>
              <a:gd name="connsiteY2" fmla="*/ 996991 h 1574881"/>
              <a:gd name="connsiteX3" fmla="*/ 1581231 w 1583117"/>
              <a:gd name="connsiteY3" fmla="*/ 1574881 h 1574881"/>
              <a:gd name="connsiteX4" fmla="*/ 0 w 1583117"/>
              <a:gd name="connsiteY4" fmla="*/ 1574881 h 1574881"/>
              <a:gd name="connsiteX5" fmla="*/ 0 w 1583117"/>
              <a:gd name="connsiteY5" fmla="*/ 0 h 1574881"/>
              <a:gd name="connsiteX0" fmla="*/ 0 w 1585233"/>
              <a:gd name="connsiteY0" fmla="*/ 0 h 1574881"/>
              <a:gd name="connsiteX1" fmla="*/ 584241 w 1585233"/>
              <a:gd name="connsiteY1" fmla="*/ 4763 h 1574881"/>
              <a:gd name="connsiteX2" fmla="*/ 1581235 w 1585233"/>
              <a:gd name="connsiteY2" fmla="*/ 996991 h 1574881"/>
              <a:gd name="connsiteX3" fmla="*/ 1581231 w 1585233"/>
              <a:gd name="connsiteY3" fmla="*/ 1574881 h 1574881"/>
              <a:gd name="connsiteX4" fmla="*/ 0 w 1585233"/>
              <a:gd name="connsiteY4" fmla="*/ 1574881 h 1574881"/>
              <a:gd name="connsiteX5" fmla="*/ 0 w 1585233"/>
              <a:gd name="connsiteY5" fmla="*/ 0 h 1574881"/>
              <a:gd name="connsiteX0" fmla="*/ 2382 w 1585233"/>
              <a:gd name="connsiteY0" fmla="*/ 9525 h 1570118"/>
              <a:gd name="connsiteX1" fmla="*/ 584241 w 1585233"/>
              <a:gd name="connsiteY1" fmla="*/ 0 h 1570118"/>
              <a:gd name="connsiteX2" fmla="*/ 1581235 w 1585233"/>
              <a:gd name="connsiteY2" fmla="*/ 992228 h 1570118"/>
              <a:gd name="connsiteX3" fmla="*/ 1581231 w 1585233"/>
              <a:gd name="connsiteY3" fmla="*/ 1570118 h 1570118"/>
              <a:gd name="connsiteX4" fmla="*/ 0 w 1585233"/>
              <a:gd name="connsiteY4" fmla="*/ 1570118 h 1570118"/>
              <a:gd name="connsiteX5" fmla="*/ 2382 w 1585233"/>
              <a:gd name="connsiteY5" fmla="*/ 9525 h 1570118"/>
              <a:gd name="connsiteX0" fmla="*/ 2385 w 1585233"/>
              <a:gd name="connsiteY0" fmla="*/ 47625 h 1570118"/>
              <a:gd name="connsiteX1" fmla="*/ 584241 w 1585233"/>
              <a:gd name="connsiteY1" fmla="*/ 0 h 1570118"/>
              <a:gd name="connsiteX2" fmla="*/ 1581235 w 1585233"/>
              <a:gd name="connsiteY2" fmla="*/ 992228 h 1570118"/>
              <a:gd name="connsiteX3" fmla="*/ 1581231 w 1585233"/>
              <a:gd name="connsiteY3" fmla="*/ 1570118 h 1570118"/>
              <a:gd name="connsiteX4" fmla="*/ 0 w 1585233"/>
              <a:gd name="connsiteY4" fmla="*/ 1570118 h 1570118"/>
              <a:gd name="connsiteX5" fmla="*/ 2385 w 1585233"/>
              <a:gd name="connsiteY5" fmla="*/ 47625 h 1570118"/>
              <a:gd name="connsiteX0" fmla="*/ 0 w 1587609"/>
              <a:gd name="connsiteY0" fmla="*/ 9525 h 1570118"/>
              <a:gd name="connsiteX1" fmla="*/ 586617 w 1587609"/>
              <a:gd name="connsiteY1" fmla="*/ 0 h 1570118"/>
              <a:gd name="connsiteX2" fmla="*/ 1583611 w 1587609"/>
              <a:gd name="connsiteY2" fmla="*/ 992228 h 1570118"/>
              <a:gd name="connsiteX3" fmla="*/ 1583607 w 1587609"/>
              <a:gd name="connsiteY3" fmla="*/ 1570118 h 1570118"/>
              <a:gd name="connsiteX4" fmla="*/ 2376 w 1587609"/>
              <a:gd name="connsiteY4" fmla="*/ 1570118 h 1570118"/>
              <a:gd name="connsiteX5" fmla="*/ 0 w 1587609"/>
              <a:gd name="connsiteY5" fmla="*/ 9525 h 1570118"/>
              <a:gd name="connsiteX0" fmla="*/ 0 w 1656578"/>
              <a:gd name="connsiteY0" fmla="*/ 0 h 1560593"/>
              <a:gd name="connsiteX1" fmla="*/ 598526 w 1656578"/>
              <a:gd name="connsiteY1" fmla="*/ 9525 h 1560593"/>
              <a:gd name="connsiteX2" fmla="*/ 1583611 w 1656578"/>
              <a:gd name="connsiteY2" fmla="*/ 982703 h 1560593"/>
              <a:gd name="connsiteX3" fmla="*/ 1583607 w 1656578"/>
              <a:gd name="connsiteY3" fmla="*/ 1560593 h 1560593"/>
              <a:gd name="connsiteX4" fmla="*/ 2376 w 1656578"/>
              <a:gd name="connsiteY4" fmla="*/ 1560593 h 1560593"/>
              <a:gd name="connsiteX5" fmla="*/ 0 w 1656578"/>
              <a:gd name="connsiteY5" fmla="*/ 0 h 1560593"/>
              <a:gd name="connsiteX0" fmla="*/ 0 w 1655520"/>
              <a:gd name="connsiteY0" fmla="*/ 0 h 1560593"/>
              <a:gd name="connsiteX1" fmla="*/ 612816 w 1655520"/>
              <a:gd name="connsiteY1" fmla="*/ 9525 h 1560593"/>
              <a:gd name="connsiteX2" fmla="*/ 1583611 w 1655520"/>
              <a:gd name="connsiteY2" fmla="*/ 982703 h 1560593"/>
              <a:gd name="connsiteX3" fmla="*/ 1583607 w 1655520"/>
              <a:gd name="connsiteY3" fmla="*/ 1560593 h 1560593"/>
              <a:gd name="connsiteX4" fmla="*/ 2376 w 1655520"/>
              <a:gd name="connsiteY4" fmla="*/ 1560593 h 1560593"/>
              <a:gd name="connsiteX5" fmla="*/ 0 w 1655520"/>
              <a:gd name="connsiteY5" fmla="*/ 0 h 1560593"/>
              <a:gd name="connsiteX0" fmla="*/ 0 w 1655520"/>
              <a:gd name="connsiteY0" fmla="*/ 0 h 1560593"/>
              <a:gd name="connsiteX1" fmla="*/ 612816 w 1655520"/>
              <a:gd name="connsiteY1" fmla="*/ 9525 h 1560593"/>
              <a:gd name="connsiteX2" fmla="*/ 1583611 w 1655520"/>
              <a:gd name="connsiteY2" fmla="*/ 982703 h 1560593"/>
              <a:gd name="connsiteX3" fmla="*/ 1583607 w 1655520"/>
              <a:gd name="connsiteY3" fmla="*/ 1560593 h 1560593"/>
              <a:gd name="connsiteX4" fmla="*/ 2376 w 1655520"/>
              <a:gd name="connsiteY4" fmla="*/ 1560593 h 1560593"/>
              <a:gd name="connsiteX5" fmla="*/ 0 w 1655520"/>
              <a:gd name="connsiteY5" fmla="*/ 0 h 1560593"/>
              <a:gd name="connsiteX0" fmla="*/ 0 w 1584613"/>
              <a:gd name="connsiteY0" fmla="*/ 0 h 1560593"/>
              <a:gd name="connsiteX1" fmla="*/ 612816 w 1584613"/>
              <a:gd name="connsiteY1" fmla="*/ 9525 h 1560593"/>
              <a:gd name="connsiteX2" fmla="*/ 1583611 w 1584613"/>
              <a:gd name="connsiteY2" fmla="*/ 982703 h 1560593"/>
              <a:gd name="connsiteX3" fmla="*/ 1583607 w 1584613"/>
              <a:gd name="connsiteY3" fmla="*/ 1560593 h 1560593"/>
              <a:gd name="connsiteX4" fmla="*/ 2376 w 1584613"/>
              <a:gd name="connsiteY4" fmla="*/ 1560593 h 1560593"/>
              <a:gd name="connsiteX5" fmla="*/ 0 w 1584613"/>
              <a:gd name="connsiteY5" fmla="*/ 0 h 1560593"/>
              <a:gd name="connsiteX0" fmla="*/ 0 w 1584613"/>
              <a:gd name="connsiteY0" fmla="*/ 0 h 1560593"/>
              <a:gd name="connsiteX1" fmla="*/ 612816 w 1584613"/>
              <a:gd name="connsiteY1" fmla="*/ 9525 h 1560593"/>
              <a:gd name="connsiteX2" fmla="*/ 1583611 w 1584613"/>
              <a:gd name="connsiteY2" fmla="*/ 982703 h 1560593"/>
              <a:gd name="connsiteX3" fmla="*/ 1583607 w 1584613"/>
              <a:gd name="connsiteY3" fmla="*/ 1560593 h 1560593"/>
              <a:gd name="connsiteX4" fmla="*/ 2376 w 1584613"/>
              <a:gd name="connsiteY4" fmla="*/ 1560593 h 1560593"/>
              <a:gd name="connsiteX5" fmla="*/ 0 w 1584613"/>
              <a:gd name="connsiteY5" fmla="*/ 0 h 156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613" h="1560593">
                <a:moveTo>
                  <a:pt x="0" y="0"/>
                </a:moveTo>
                <a:lnTo>
                  <a:pt x="612816" y="9525"/>
                </a:lnTo>
                <a:cubicBezTo>
                  <a:pt x="1047708" y="9525"/>
                  <a:pt x="1538744" y="369908"/>
                  <a:pt x="1583611" y="982703"/>
                </a:cubicBezTo>
                <a:cubicBezTo>
                  <a:pt x="1585869" y="1145964"/>
                  <a:pt x="1583607" y="1298113"/>
                  <a:pt x="1583607" y="1560593"/>
                </a:cubicBezTo>
                <a:lnTo>
                  <a:pt x="2376" y="1560593"/>
                </a:lnTo>
                <a:lnTo>
                  <a:pt x="0" y="0"/>
                </a:lnTo>
                <a:close/>
              </a:path>
            </a:pathLst>
          </a:cu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/>
          </a:p>
        </p:txBody>
      </p:sp>
      <p:sp>
        <p:nvSpPr>
          <p:cNvPr id="29" name="Retângulo: Único Canto Arredondado 127">
            <a:extLst>
              <a:ext uri="{FF2B5EF4-FFF2-40B4-BE49-F238E27FC236}">
                <a16:creationId xmlns:a16="http://schemas.microsoft.com/office/drawing/2014/main" id="{E53570D1-A694-4E94-A78D-A91D1EB4238E}"/>
              </a:ext>
            </a:extLst>
          </p:cNvPr>
          <p:cNvSpPr/>
          <p:nvPr userDrawn="1"/>
        </p:nvSpPr>
        <p:spPr>
          <a:xfrm rot="10800000">
            <a:off x="156551" y="221390"/>
            <a:ext cx="1636023" cy="1611224"/>
          </a:xfrm>
          <a:custGeom>
            <a:avLst/>
            <a:gdLst>
              <a:gd name="connsiteX0" fmla="*/ 0 w 1581231"/>
              <a:gd name="connsiteY0" fmla="*/ 0 h 1574881"/>
              <a:gd name="connsiteX1" fmla="*/ 793791 w 1581231"/>
              <a:gd name="connsiteY1" fmla="*/ 0 h 1574881"/>
              <a:gd name="connsiteX2" fmla="*/ 1581232 w 1581231"/>
              <a:gd name="connsiteY2" fmla="*/ 787441 h 1574881"/>
              <a:gd name="connsiteX3" fmla="*/ 1581231 w 1581231"/>
              <a:gd name="connsiteY3" fmla="*/ 1574881 h 1574881"/>
              <a:gd name="connsiteX4" fmla="*/ 0 w 1581231"/>
              <a:gd name="connsiteY4" fmla="*/ 1574881 h 1574881"/>
              <a:gd name="connsiteX5" fmla="*/ 0 w 1581231"/>
              <a:gd name="connsiteY5" fmla="*/ 0 h 1574881"/>
              <a:gd name="connsiteX0" fmla="*/ 0 w 1655082"/>
              <a:gd name="connsiteY0" fmla="*/ 0 h 1574881"/>
              <a:gd name="connsiteX1" fmla="*/ 584241 w 1655082"/>
              <a:gd name="connsiteY1" fmla="*/ 4763 h 1574881"/>
              <a:gd name="connsiteX2" fmla="*/ 1581232 w 1655082"/>
              <a:gd name="connsiteY2" fmla="*/ 787441 h 1574881"/>
              <a:gd name="connsiteX3" fmla="*/ 1581231 w 1655082"/>
              <a:gd name="connsiteY3" fmla="*/ 1574881 h 1574881"/>
              <a:gd name="connsiteX4" fmla="*/ 0 w 1655082"/>
              <a:gd name="connsiteY4" fmla="*/ 1574881 h 1574881"/>
              <a:gd name="connsiteX5" fmla="*/ 0 w 1655082"/>
              <a:gd name="connsiteY5" fmla="*/ 0 h 1574881"/>
              <a:gd name="connsiteX0" fmla="*/ 0 w 1616981"/>
              <a:gd name="connsiteY0" fmla="*/ 0 h 1574881"/>
              <a:gd name="connsiteX1" fmla="*/ 584241 w 1616981"/>
              <a:gd name="connsiteY1" fmla="*/ 4763 h 1574881"/>
              <a:gd name="connsiteX2" fmla="*/ 1581232 w 1616981"/>
              <a:gd name="connsiteY2" fmla="*/ 787441 h 1574881"/>
              <a:gd name="connsiteX3" fmla="*/ 1581231 w 1616981"/>
              <a:gd name="connsiteY3" fmla="*/ 1574881 h 1574881"/>
              <a:gd name="connsiteX4" fmla="*/ 0 w 1616981"/>
              <a:gd name="connsiteY4" fmla="*/ 1574881 h 1574881"/>
              <a:gd name="connsiteX5" fmla="*/ 0 w 1616981"/>
              <a:gd name="connsiteY5" fmla="*/ 0 h 1574881"/>
              <a:gd name="connsiteX0" fmla="*/ 0 w 1583114"/>
              <a:gd name="connsiteY0" fmla="*/ 0 h 1574881"/>
              <a:gd name="connsiteX1" fmla="*/ 584241 w 1583114"/>
              <a:gd name="connsiteY1" fmla="*/ 4763 h 1574881"/>
              <a:gd name="connsiteX2" fmla="*/ 1581232 w 1583114"/>
              <a:gd name="connsiteY2" fmla="*/ 787441 h 1574881"/>
              <a:gd name="connsiteX3" fmla="*/ 1581231 w 1583114"/>
              <a:gd name="connsiteY3" fmla="*/ 1574881 h 1574881"/>
              <a:gd name="connsiteX4" fmla="*/ 0 w 1583114"/>
              <a:gd name="connsiteY4" fmla="*/ 1574881 h 1574881"/>
              <a:gd name="connsiteX5" fmla="*/ 0 w 1583114"/>
              <a:gd name="connsiteY5" fmla="*/ 0 h 1574881"/>
              <a:gd name="connsiteX0" fmla="*/ 0 w 1581511"/>
              <a:gd name="connsiteY0" fmla="*/ 0 h 1574881"/>
              <a:gd name="connsiteX1" fmla="*/ 584241 w 1581511"/>
              <a:gd name="connsiteY1" fmla="*/ 4763 h 1574881"/>
              <a:gd name="connsiteX2" fmla="*/ 1581232 w 1581511"/>
              <a:gd name="connsiteY2" fmla="*/ 787441 h 1574881"/>
              <a:gd name="connsiteX3" fmla="*/ 1581231 w 1581511"/>
              <a:gd name="connsiteY3" fmla="*/ 1574881 h 1574881"/>
              <a:gd name="connsiteX4" fmla="*/ 0 w 1581511"/>
              <a:gd name="connsiteY4" fmla="*/ 1574881 h 1574881"/>
              <a:gd name="connsiteX5" fmla="*/ 0 w 1581511"/>
              <a:gd name="connsiteY5" fmla="*/ 0 h 1574881"/>
              <a:gd name="connsiteX0" fmla="*/ 0 w 1581232"/>
              <a:gd name="connsiteY0" fmla="*/ 0 h 1574881"/>
              <a:gd name="connsiteX1" fmla="*/ 584241 w 1581232"/>
              <a:gd name="connsiteY1" fmla="*/ 4763 h 1574881"/>
              <a:gd name="connsiteX2" fmla="*/ 1581232 w 1581232"/>
              <a:gd name="connsiteY2" fmla="*/ 787441 h 1574881"/>
              <a:gd name="connsiteX3" fmla="*/ 1581231 w 1581232"/>
              <a:gd name="connsiteY3" fmla="*/ 1574881 h 1574881"/>
              <a:gd name="connsiteX4" fmla="*/ 0 w 1581232"/>
              <a:gd name="connsiteY4" fmla="*/ 1574881 h 1574881"/>
              <a:gd name="connsiteX5" fmla="*/ 0 w 1581232"/>
              <a:gd name="connsiteY5" fmla="*/ 0 h 1574881"/>
              <a:gd name="connsiteX0" fmla="*/ 0 w 1581235"/>
              <a:gd name="connsiteY0" fmla="*/ 0 h 1574881"/>
              <a:gd name="connsiteX1" fmla="*/ 584241 w 1581235"/>
              <a:gd name="connsiteY1" fmla="*/ 4763 h 1574881"/>
              <a:gd name="connsiteX2" fmla="*/ 1581235 w 1581235"/>
              <a:gd name="connsiteY2" fmla="*/ 930316 h 1574881"/>
              <a:gd name="connsiteX3" fmla="*/ 1581231 w 1581235"/>
              <a:gd name="connsiteY3" fmla="*/ 1574881 h 1574881"/>
              <a:gd name="connsiteX4" fmla="*/ 0 w 1581235"/>
              <a:gd name="connsiteY4" fmla="*/ 1574881 h 1574881"/>
              <a:gd name="connsiteX5" fmla="*/ 0 w 1581235"/>
              <a:gd name="connsiteY5" fmla="*/ 0 h 1574881"/>
              <a:gd name="connsiteX0" fmla="*/ 0 w 1581235"/>
              <a:gd name="connsiteY0" fmla="*/ 0 h 1574881"/>
              <a:gd name="connsiteX1" fmla="*/ 584241 w 1581235"/>
              <a:gd name="connsiteY1" fmla="*/ 4763 h 1574881"/>
              <a:gd name="connsiteX2" fmla="*/ 1581235 w 1581235"/>
              <a:gd name="connsiteY2" fmla="*/ 996991 h 1574881"/>
              <a:gd name="connsiteX3" fmla="*/ 1581231 w 1581235"/>
              <a:gd name="connsiteY3" fmla="*/ 1574881 h 1574881"/>
              <a:gd name="connsiteX4" fmla="*/ 0 w 1581235"/>
              <a:gd name="connsiteY4" fmla="*/ 1574881 h 1574881"/>
              <a:gd name="connsiteX5" fmla="*/ 0 w 1581235"/>
              <a:gd name="connsiteY5" fmla="*/ 0 h 1574881"/>
              <a:gd name="connsiteX0" fmla="*/ 0 w 1591582"/>
              <a:gd name="connsiteY0" fmla="*/ 0 h 1574881"/>
              <a:gd name="connsiteX1" fmla="*/ 584241 w 1591582"/>
              <a:gd name="connsiteY1" fmla="*/ 4763 h 1574881"/>
              <a:gd name="connsiteX2" fmla="*/ 1581235 w 1591582"/>
              <a:gd name="connsiteY2" fmla="*/ 996991 h 1574881"/>
              <a:gd name="connsiteX3" fmla="*/ 1581231 w 1591582"/>
              <a:gd name="connsiteY3" fmla="*/ 1574881 h 1574881"/>
              <a:gd name="connsiteX4" fmla="*/ 0 w 1591582"/>
              <a:gd name="connsiteY4" fmla="*/ 1574881 h 1574881"/>
              <a:gd name="connsiteX5" fmla="*/ 0 w 1591582"/>
              <a:gd name="connsiteY5" fmla="*/ 0 h 1574881"/>
              <a:gd name="connsiteX0" fmla="*/ 0 w 1591583"/>
              <a:gd name="connsiteY0" fmla="*/ 0 h 1574881"/>
              <a:gd name="connsiteX1" fmla="*/ 584241 w 1591583"/>
              <a:gd name="connsiteY1" fmla="*/ 4763 h 1574881"/>
              <a:gd name="connsiteX2" fmla="*/ 1581235 w 1591583"/>
              <a:gd name="connsiteY2" fmla="*/ 996991 h 1574881"/>
              <a:gd name="connsiteX3" fmla="*/ 1581231 w 1591583"/>
              <a:gd name="connsiteY3" fmla="*/ 1574881 h 1574881"/>
              <a:gd name="connsiteX4" fmla="*/ 0 w 1591583"/>
              <a:gd name="connsiteY4" fmla="*/ 1574881 h 1574881"/>
              <a:gd name="connsiteX5" fmla="*/ 0 w 1591583"/>
              <a:gd name="connsiteY5" fmla="*/ 0 h 1574881"/>
              <a:gd name="connsiteX0" fmla="*/ 0 w 1591583"/>
              <a:gd name="connsiteY0" fmla="*/ 0 h 1574881"/>
              <a:gd name="connsiteX1" fmla="*/ 584241 w 1591583"/>
              <a:gd name="connsiteY1" fmla="*/ 4763 h 1574881"/>
              <a:gd name="connsiteX2" fmla="*/ 1581235 w 1591583"/>
              <a:gd name="connsiteY2" fmla="*/ 996991 h 1574881"/>
              <a:gd name="connsiteX3" fmla="*/ 1581231 w 1591583"/>
              <a:gd name="connsiteY3" fmla="*/ 1574881 h 1574881"/>
              <a:gd name="connsiteX4" fmla="*/ 0 w 1591583"/>
              <a:gd name="connsiteY4" fmla="*/ 1574881 h 1574881"/>
              <a:gd name="connsiteX5" fmla="*/ 0 w 1591583"/>
              <a:gd name="connsiteY5" fmla="*/ 0 h 1574881"/>
              <a:gd name="connsiteX0" fmla="*/ 0 w 1583117"/>
              <a:gd name="connsiteY0" fmla="*/ 0 h 1574881"/>
              <a:gd name="connsiteX1" fmla="*/ 584241 w 1583117"/>
              <a:gd name="connsiteY1" fmla="*/ 4763 h 1574881"/>
              <a:gd name="connsiteX2" fmla="*/ 1581235 w 1583117"/>
              <a:gd name="connsiteY2" fmla="*/ 996991 h 1574881"/>
              <a:gd name="connsiteX3" fmla="*/ 1581231 w 1583117"/>
              <a:gd name="connsiteY3" fmla="*/ 1574881 h 1574881"/>
              <a:gd name="connsiteX4" fmla="*/ 0 w 1583117"/>
              <a:gd name="connsiteY4" fmla="*/ 1574881 h 1574881"/>
              <a:gd name="connsiteX5" fmla="*/ 0 w 1583117"/>
              <a:gd name="connsiteY5" fmla="*/ 0 h 1574881"/>
              <a:gd name="connsiteX0" fmla="*/ 0 w 1585233"/>
              <a:gd name="connsiteY0" fmla="*/ 0 h 1574881"/>
              <a:gd name="connsiteX1" fmla="*/ 584241 w 1585233"/>
              <a:gd name="connsiteY1" fmla="*/ 4763 h 1574881"/>
              <a:gd name="connsiteX2" fmla="*/ 1581235 w 1585233"/>
              <a:gd name="connsiteY2" fmla="*/ 996991 h 1574881"/>
              <a:gd name="connsiteX3" fmla="*/ 1581231 w 1585233"/>
              <a:gd name="connsiteY3" fmla="*/ 1574881 h 1574881"/>
              <a:gd name="connsiteX4" fmla="*/ 0 w 1585233"/>
              <a:gd name="connsiteY4" fmla="*/ 1574881 h 1574881"/>
              <a:gd name="connsiteX5" fmla="*/ 0 w 1585233"/>
              <a:gd name="connsiteY5" fmla="*/ 0 h 1574881"/>
              <a:gd name="connsiteX0" fmla="*/ 2382 w 1585233"/>
              <a:gd name="connsiteY0" fmla="*/ 9525 h 1570118"/>
              <a:gd name="connsiteX1" fmla="*/ 584241 w 1585233"/>
              <a:gd name="connsiteY1" fmla="*/ 0 h 1570118"/>
              <a:gd name="connsiteX2" fmla="*/ 1581235 w 1585233"/>
              <a:gd name="connsiteY2" fmla="*/ 992228 h 1570118"/>
              <a:gd name="connsiteX3" fmla="*/ 1581231 w 1585233"/>
              <a:gd name="connsiteY3" fmla="*/ 1570118 h 1570118"/>
              <a:gd name="connsiteX4" fmla="*/ 0 w 1585233"/>
              <a:gd name="connsiteY4" fmla="*/ 1570118 h 1570118"/>
              <a:gd name="connsiteX5" fmla="*/ 2382 w 1585233"/>
              <a:gd name="connsiteY5" fmla="*/ 9525 h 1570118"/>
              <a:gd name="connsiteX0" fmla="*/ 2385 w 1585233"/>
              <a:gd name="connsiteY0" fmla="*/ 47625 h 1570118"/>
              <a:gd name="connsiteX1" fmla="*/ 584241 w 1585233"/>
              <a:gd name="connsiteY1" fmla="*/ 0 h 1570118"/>
              <a:gd name="connsiteX2" fmla="*/ 1581235 w 1585233"/>
              <a:gd name="connsiteY2" fmla="*/ 992228 h 1570118"/>
              <a:gd name="connsiteX3" fmla="*/ 1581231 w 1585233"/>
              <a:gd name="connsiteY3" fmla="*/ 1570118 h 1570118"/>
              <a:gd name="connsiteX4" fmla="*/ 0 w 1585233"/>
              <a:gd name="connsiteY4" fmla="*/ 1570118 h 1570118"/>
              <a:gd name="connsiteX5" fmla="*/ 2385 w 1585233"/>
              <a:gd name="connsiteY5" fmla="*/ 47625 h 1570118"/>
              <a:gd name="connsiteX0" fmla="*/ 0 w 1587609"/>
              <a:gd name="connsiteY0" fmla="*/ 9525 h 1570118"/>
              <a:gd name="connsiteX1" fmla="*/ 586617 w 1587609"/>
              <a:gd name="connsiteY1" fmla="*/ 0 h 1570118"/>
              <a:gd name="connsiteX2" fmla="*/ 1583611 w 1587609"/>
              <a:gd name="connsiteY2" fmla="*/ 992228 h 1570118"/>
              <a:gd name="connsiteX3" fmla="*/ 1583607 w 1587609"/>
              <a:gd name="connsiteY3" fmla="*/ 1570118 h 1570118"/>
              <a:gd name="connsiteX4" fmla="*/ 2376 w 1587609"/>
              <a:gd name="connsiteY4" fmla="*/ 1570118 h 1570118"/>
              <a:gd name="connsiteX5" fmla="*/ 0 w 1587609"/>
              <a:gd name="connsiteY5" fmla="*/ 9525 h 1570118"/>
              <a:gd name="connsiteX0" fmla="*/ 0 w 1656578"/>
              <a:gd name="connsiteY0" fmla="*/ 0 h 1560593"/>
              <a:gd name="connsiteX1" fmla="*/ 598526 w 1656578"/>
              <a:gd name="connsiteY1" fmla="*/ 9525 h 1560593"/>
              <a:gd name="connsiteX2" fmla="*/ 1583611 w 1656578"/>
              <a:gd name="connsiteY2" fmla="*/ 982703 h 1560593"/>
              <a:gd name="connsiteX3" fmla="*/ 1583607 w 1656578"/>
              <a:gd name="connsiteY3" fmla="*/ 1560593 h 1560593"/>
              <a:gd name="connsiteX4" fmla="*/ 2376 w 1656578"/>
              <a:gd name="connsiteY4" fmla="*/ 1560593 h 1560593"/>
              <a:gd name="connsiteX5" fmla="*/ 0 w 1656578"/>
              <a:gd name="connsiteY5" fmla="*/ 0 h 1560593"/>
              <a:gd name="connsiteX0" fmla="*/ 0 w 1655520"/>
              <a:gd name="connsiteY0" fmla="*/ 0 h 1560593"/>
              <a:gd name="connsiteX1" fmla="*/ 612816 w 1655520"/>
              <a:gd name="connsiteY1" fmla="*/ 9525 h 1560593"/>
              <a:gd name="connsiteX2" fmla="*/ 1583611 w 1655520"/>
              <a:gd name="connsiteY2" fmla="*/ 982703 h 1560593"/>
              <a:gd name="connsiteX3" fmla="*/ 1583607 w 1655520"/>
              <a:gd name="connsiteY3" fmla="*/ 1560593 h 1560593"/>
              <a:gd name="connsiteX4" fmla="*/ 2376 w 1655520"/>
              <a:gd name="connsiteY4" fmla="*/ 1560593 h 1560593"/>
              <a:gd name="connsiteX5" fmla="*/ 0 w 1655520"/>
              <a:gd name="connsiteY5" fmla="*/ 0 h 1560593"/>
              <a:gd name="connsiteX0" fmla="*/ 0 w 1655520"/>
              <a:gd name="connsiteY0" fmla="*/ 0 h 1560593"/>
              <a:gd name="connsiteX1" fmla="*/ 612816 w 1655520"/>
              <a:gd name="connsiteY1" fmla="*/ 9525 h 1560593"/>
              <a:gd name="connsiteX2" fmla="*/ 1583611 w 1655520"/>
              <a:gd name="connsiteY2" fmla="*/ 982703 h 1560593"/>
              <a:gd name="connsiteX3" fmla="*/ 1583607 w 1655520"/>
              <a:gd name="connsiteY3" fmla="*/ 1560593 h 1560593"/>
              <a:gd name="connsiteX4" fmla="*/ 2376 w 1655520"/>
              <a:gd name="connsiteY4" fmla="*/ 1560593 h 1560593"/>
              <a:gd name="connsiteX5" fmla="*/ 0 w 1655520"/>
              <a:gd name="connsiteY5" fmla="*/ 0 h 1560593"/>
              <a:gd name="connsiteX0" fmla="*/ 0 w 1584613"/>
              <a:gd name="connsiteY0" fmla="*/ 0 h 1560593"/>
              <a:gd name="connsiteX1" fmla="*/ 612816 w 1584613"/>
              <a:gd name="connsiteY1" fmla="*/ 9525 h 1560593"/>
              <a:gd name="connsiteX2" fmla="*/ 1583611 w 1584613"/>
              <a:gd name="connsiteY2" fmla="*/ 982703 h 1560593"/>
              <a:gd name="connsiteX3" fmla="*/ 1583607 w 1584613"/>
              <a:gd name="connsiteY3" fmla="*/ 1560593 h 1560593"/>
              <a:gd name="connsiteX4" fmla="*/ 2376 w 1584613"/>
              <a:gd name="connsiteY4" fmla="*/ 1560593 h 1560593"/>
              <a:gd name="connsiteX5" fmla="*/ 0 w 1584613"/>
              <a:gd name="connsiteY5" fmla="*/ 0 h 1560593"/>
              <a:gd name="connsiteX0" fmla="*/ 0 w 1584613"/>
              <a:gd name="connsiteY0" fmla="*/ 0 h 1560593"/>
              <a:gd name="connsiteX1" fmla="*/ 612816 w 1584613"/>
              <a:gd name="connsiteY1" fmla="*/ 9525 h 1560593"/>
              <a:gd name="connsiteX2" fmla="*/ 1583611 w 1584613"/>
              <a:gd name="connsiteY2" fmla="*/ 982703 h 1560593"/>
              <a:gd name="connsiteX3" fmla="*/ 1583607 w 1584613"/>
              <a:gd name="connsiteY3" fmla="*/ 1560593 h 1560593"/>
              <a:gd name="connsiteX4" fmla="*/ 2376 w 1584613"/>
              <a:gd name="connsiteY4" fmla="*/ 1560593 h 1560593"/>
              <a:gd name="connsiteX5" fmla="*/ 0 w 1584613"/>
              <a:gd name="connsiteY5" fmla="*/ 0 h 156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613" h="1560593">
                <a:moveTo>
                  <a:pt x="0" y="0"/>
                </a:moveTo>
                <a:lnTo>
                  <a:pt x="612816" y="9525"/>
                </a:lnTo>
                <a:cubicBezTo>
                  <a:pt x="1047708" y="9525"/>
                  <a:pt x="1538744" y="369908"/>
                  <a:pt x="1583611" y="982703"/>
                </a:cubicBezTo>
                <a:cubicBezTo>
                  <a:pt x="1585869" y="1145964"/>
                  <a:pt x="1583607" y="1298113"/>
                  <a:pt x="1583607" y="1560593"/>
                </a:cubicBezTo>
                <a:lnTo>
                  <a:pt x="2376" y="1560593"/>
                </a:lnTo>
                <a:lnTo>
                  <a:pt x="0" y="0"/>
                </a:lnTo>
                <a:close/>
              </a:path>
            </a:pathLst>
          </a:custGeom>
          <a:solidFill>
            <a:srgbClr val="7B3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/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120311A5-36B3-41EE-B178-2DE956C656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1500" y="5929059"/>
            <a:ext cx="4359499" cy="74298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17C1165-5786-47AE-9271-9D286AB73EF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34727" y="139896"/>
            <a:ext cx="892935" cy="89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9451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EED49A4C-52ED-4874-83F0-C794E9F125C1}"/>
              </a:ext>
            </a:extLst>
          </p:cNvPr>
          <p:cNvSpPr/>
          <p:nvPr userDrawn="1"/>
        </p:nvSpPr>
        <p:spPr>
          <a:xfrm>
            <a:off x="8026400" y="0"/>
            <a:ext cx="4165600" cy="6858000"/>
          </a:xfrm>
          <a:prstGeom prst="rect">
            <a:avLst/>
          </a:prstGeom>
          <a:solidFill>
            <a:srgbClr val="0039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1191" y="1161535"/>
            <a:ext cx="6879605" cy="2353825"/>
          </a:xfrm>
        </p:spPr>
        <p:txBody>
          <a:bodyPr rtlCol="0" anchor="b">
            <a:noAutofit/>
          </a:bodyPr>
          <a:lstStyle>
            <a:lvl1pPr algn="l">
              <a:defRPr lang="pt-BR" sz="6000" b="1">
                <a:solidFill>
                  <a:srgbClr val="0039C7"/>
                </a:solidFill>
                <a:latin typeface="+mj-lt"/>
              </a:defRPr>
            </a:lvl1pPr>
          </a:lstStyle>
          <a:p>
            <a:pPr rtl="0"/>
            <a:r>
              <a:rPr lang="pt-BR" dirty="0"/>
              <a:t>Clique para adicionar um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629" y="3685939"/>
            <a:ext cx="6872166" cy="2919512"/>
          </a:xfrm>
        </p:spPr>
        <p:txBody>
          <a:bodyPr rtlCol="0" anchor="t" anchorCtr="0">
            <a:normAutofit/>
          </a:bodyPr>
          <a:lstStyle>
            <a:lvl1pPr marL="0" indent="0" algn="l">
              <a:buNone/>
              <a:defRPr lang="pt-BR" sz="2800">
                <a:latin typeface="+mn-lt"/>
              </a:defRPr>
            </a:lvl1pPr>
            <a:lvl2pPr marL="457200" indent="0" algn="ctr">
              <a:buNone/>
              <a:defRPr lang="pt-BR" sz="2000"/>
            </a:lvl2pPr>
            <a:lvl3pPr marL="914400" indent="0" algn="ctr">
              <a:buNone/>
              <a:defRPr lang="pt-BR" sz="1800"/>
            </a:lvl3pPr>
            <a:lvl4pPr marL="1371600" indent="0" algn="ctr">
              <a:buNone/>
              <a:defRPr lang="pt-BR" sz="1600"/>
            </a:lvl4pPr>
            <a:lvl5pPr marL="1828800" indent="0" algn="ctr">
              <a:buNone/>
              <a:defRPr lang="pt-BR" sz="1600"/>
            </a:lvl5pPr>
            <a:lvl6pPr marL="2286000" indent="0" algn="ctr">
              <a:buNone/>
              <a:defRPr lang="pt-BR" sz="1600"/>
            </a:lvl6pPr>
            <a:lvl7pPr marL="2743200" indent="0" algn="ctr">
              <a:buNone/>
              <a:defRPr lang="pt-BR" sz="1600"/>
            </a:lvl7pPr>
            <a:lvl8pPr marL="3200400" indent="0" algn="ctr">
              <a:buNone/>
              <a:defRPr lang="pt-BR" sz="1600"/>
            </a:lvl8pPr>
            <a:lvl9pPr marL="3657600" indent="0" algn="ctr">
              <a:buNone/>
              <a:defRPr lang="pt-BR" sz="1600"/>
            </a:lvl9pPr>
          </a:lstStyle>
          <a:p>
            <a:pPr lvl="0" rtl="0"/>
            <a:r>
              <a:rPr lang="pt-BR"/>
              <a:t>Clique para adicionar o texto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08A6C689-84DD-482F-9C96-4813E3640C06}"/>
              </a:ext>
            </a:extLst>
          </p:cNvPr>
          <p:cNvGrpSpPr/>
          <p:nvPr userDrawn="1"/>
        </p:nvGrpSpPr>
        <p:grpSpPr>
          <a:xfrm>
            <a:off x="8529995" y="294114"/>
            <a:ext cx="3158411" cy="6269773"/>
            <a:chOff x="8609261" y="336431"/>
            <a:chExt cx="3158411" cy="6269773"/>
          </a:xfrm>
        </p:grpSpPr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2504C929-C845-41A3-AAF0-9AFFF7313BCD}"/>
                </a:ext>
              </a:extLst>
            </p:cNvPr>
            <p:cNvSpPr/>
            <p:nvPr userDrawn="1"/>
          </p:nvSpPr>
          <p:spPr>
            <a:xfrm>
              <a:off x="8610952" y="3476132"/>
              <a:ext cx="1581231" cy="1581231"/>
            </a:xfrm>
            <a:prstGeom prst="ellipse">
              <a:avLst/>
            </a:prstGeom>
            <a:solidFill>
              <a:srgbClr val="7B3D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2" name="Retângulo: Único Canto Arredondado 127">
              <a:extLst>
                <a:ext uri="{FF2B5EF4-FFF2-40B4-BE49-F238E27FC236}">
                  <a16:creationId xmlns:a16="http://schemas.microsoft.com/office/drawing/2014/main" id="{8D32329D-70BC-4FCE-94F2-D5B944BE2F42}"/>
                </a:ext>
              </a:extLst>
            </p:cNvPr>
            <p:cNvSpPr/>
            <p:nvPr userDrawn="1"/>
          </p:nvSpPr>
          <p:spPr>
            <a:xfrm rot="16200000">
              <a:off x="8609261" y="348441"/>
              <a:ext cx="1584613" cy="1560593"/>
            </a:xfrm>
            <a:custGeom>
              <a:avLst/>
              <a:gdLst>
                <a:gd name="connsiteX0" fmla="*/ 0 w 1581231"/>
                <a:gd name="connsiteY0" fmla="*/ 0 h 1574881"/>
                <a:gd name="connsiteX1" fmla="*/ 793791 w 1581231"/>
                <a:gd name="connsiteY1" fmla="*/ 0 h 1574881"/>
                <a:gd name="connsiteX2" fmla="*/ 1581232 w 1581231"/>
                <a:gd name="connsiteY2" fmla="*/ 787441 h 1574881"/>
                <a:gd name="connsiteX3" fmla="*/ 1581231 w 1581231"/>
                <a:gd name="connsiteY3" fmla="*/ 1574881 h 1574881"/>
                <a:gd name="connsiteX4" fmla="*/ 0 w 1581231"/>
                <a:gd name="connsiteY4" fmla="*/ 1574881 h 1574881"/>
                <a:gd name="connsiteX5" fmla="*/ 0 w 1581231"/>
                <a:gd name="connsiteY5" fmla="*/ 0 h 1574881"/>
                <a:gd name="connsiteX0" fmla="*/ 0 w 1655082"/>
                <a:gd name="connsiteY0" fmla="*/ 0 h 1574881"/>
                <a:gd name="connsiteX1" fmla="*/ 584241 w 1655082"/>
                <a:gd name="connsiteY1" fmla="*/ 4763 h 1574881"/>
                <a:gd name="connsiteX2" fmla="*/ 1581232 w 1655082"/>
                <a:gd name="connsiteY2" fmla="*/ 787441 h 1574881"/>
                <a:gd name="connsiteX3" fmla="*/ 1581231 w 1655082"/>
                <a:gd name="connsiteY3" fmla="*/ 1574881 h 1574881"/>
                <a:gd name="connsiteX4" fmla="*/ 0 w 1655082"/>
                <a:gd name="connsiteY4" fmla="*/ 1574881 h 1574881"/>
                <a:gd name="connsiteX5" fmla="*/ 0 w 1655082"/>
                <a:gd name="connsiteY5" fmla="*/ 0 h 1574881"/>
                <a:gd name="connsiteX0" fmla="*/ 0 w 1616981"/>
                <a:gd name="connsiteY0" fmla="*/ 0 h 1574881"/>
                <a:gd name="connsiteX1" fmla="*/ 584241 w 1616981"/>
                <a:gd name="connsiteY1" fmla="*/ 4763 h 1574881"/>
                <a:gd name="connsiteX2" fmla="*/ 1581232 w 1616981"/>
                <a:gd name="connsiteY2" fmla="*/ 787441 h 1574881"/>
                <a:gd name="connsiteX3" fmla="*/ 1581231 w 1616981"/>
                <a:gd name="connsiteY3" fmla="*/ 1574881 h 1574881"/>
                <a:gd name="connsiteX4" fmla="*/ 0 w 1616981"/>
                <a:gd name="connsiteY4" fmla="*/ 1574881 h 1574881"/>
                <a:gd name="connsiteX5" fmla="*/ 0 w 1616981"/>
                <a:gd name="connsiteY5" fmla="*/ 0 h 1574881"/>
                <a:gd name="connsiteX0" fmla="*/ 0 w 1583114"/>
                <a:gd name="connsiteY0" fmla="*/ 0 h 1574881"/>
                <a:gd name="connsiteX1" fmla="*/ 584241 w 1583114"/>
                <a:gd name="connsiteY1" fmla="*/ 4763 h 1574881"/>
                <a:gd name="connsiteX2" fmla="*/ 1581232 w 1583114"/>
                <a:gd name="connsiteY2" fmla="*/ 787441 h 1574881"/>
                <a:gd name="connsiteX3" fmla="*/ 1581231 w 1583114"/>
                <a:gd name="connsiteY3" fmla="*/ 1574881 h 1574881"/>
                <a:gd name="connsiteX4" fmla="*/ 0 w 1583114"/>
                <a:gd name="connsiteY4" fmla="*/ 1574881 h 1574881"/>
                <a:gd name="connsiteX5" fmla="*/ 0 w 1583114"/>
                <a:gd name="connsiteY5" fmla="*/ 0 h 1574881"/>
                <a:gd name="connsiteX0" fmla="*/ 0 w 1581511"/>
                <a:gd name="connsiteY0" fmla="*/ 0 h 1574881"/>
                <a:gd name="connsiteX1" fmla="*/ 584241 w 1581511"/>
                <a:gd name="connsiteY1" fmla="*/ 4763 h 1574881"/>
                <a:gd name="connsiteX2" fmla="*/ 1581232 w 1581511"/>
                <a:gd name="connsiteY2" fmla="*/ 787441 h 1574881"/>
                <a:gd name="connsiteX3" fmla="*/ 1581231 w 1581511"/>
                <a:gd name="connsiteY3" fmla="*/ 1574881 h 1574881"/>
                <a:gd name="connsiteX4" fmla="*/ 0 w 1581511"/>
                <a:gd name="connsiteY4" fmla="*/ 1574881 h 1574881"/>
                <a:gd name="connsiteX5" fmla="*/ 0 w 1581511"/>
                <a:gd name="connsiteY5" fmla="*/ 0 h 1574881"/>
                <a:gd name="connsiteX0" fmla="*/ 0 w 1581232"/>
                <a:gd name="connsiteY0" fmla="*/ 0 h 1574881"/>
                <a:gd name="connsiteX1" fmla="*/ 584241 w 1581232"/>
                <a:gd name="connsiteY1" fmla="*/ 4763 h 1574881"/>
                <a:gd name="connsiteX2" fmla="*/ 1581232 w 1581232"/>
                <a:gd name="connsiteY2" fmla="*/ 787441 h 1574881"/>
                <a:gd name="connsiteX3" fmla="*/ 1581231 w 1581232"/>
                <a:gd name="connsiteY3" fmla="*/ 1574881 h 1574881"/>
                <a:gd name="connsiteX4" fmla="*/ 0 w 1581232"/>
                <a:gd name="connsiteY4" fmla="*/ 1574881 h 1574881"/>
                <a:gd name="connsiteX5" fmla="*/ 0 w 1581232"/>
                <a:gd name="connsiteY5" fmla="*/ 0 h 1574881"/>
                <a:gd name="connsiteX0" fmla="*/ 0 w 1581235"/>
                <a:gd name="connsiteY0" fmla="*/ 0 h 1574881"/>
                <a:gd name="connsiteX1" fmla="*/ 584241 w 1581235"/>
                <a:gd name="connsiteY1" fmla="*/ 4763 h 1574881"/>
                <a:gd name="connsiteX2" fmla="*/ 1581235 w 1581235"/>
                <a:gd name="connsiteY2" fmla="*/ 930316 h 1574881"/>
                <a:gd name="connsiteX3" fmla="*/ 1581231 w 1581235"/>
                <a:gd name="connsiteY3" fmla="*/ 1574881 h 1574881"/>
                <a:gd name="connsiteX4" fmla="*/ 0 w 1581235"/>
                <a:gd name="connsiteY4" fmla="*/ 1574881 h 1574881"/>
                <a:gd name="connsiteX5" fmla="*/ 0 w 1581235"/>
                <a:gd name="connsiteY5" fmla="*/ 0 h 1574881"/>
                <a:gd name="connsiteX0" fmla="*/ 0 w 1581235"/>
                <a:gd name="connsiteY0" fmla="*/ 0 h 1574881"/>
                <a:gd name="connsiteX1" fmla="*/ 584241 w 1581235"/>
                <a:gd name="connsiteY1" fmla="*/ 4763 h 1574881"/>
                <a:gd name="connsiteX2" fmla="*/ 1581235 w 1581235"/>
                <a:gd name="connsiteY2" fmla="*/ 996991 h 1574881"/>
                <a:gd name="connsiteX3" fmla="*/ 1581231 w 1581235"/>
                <a:gd name="connsiteY3" fmla="*/ 1574881 h 1574881"/>
                <a:gd name="connsiteX4" fmla="*/ 0 w 1581235"/>
                <a:gd name="connsiteY4" fmla="*/ 1574881 h 1574881"/>
                <a:gd name="connsiteX5" fmla="*/ 0 w 1581235"/>
                <a:gd name="connsiteY5" fmla="*/ 0 h 1574881"/>
                <a:gd name="connsiteX0" fmla="*/ 0 w 1591582"/>
                <a:gd name="connsiteY0" fmla="*/ 0 h 1574881"/>
                <a:gd name="connsiteX1" fmla="*/ 584241 w 1591582"/>
                <a:gd name="connsiteY1" fmla="*/ 4763 h 1574881"/>
                <a:gd name="connsiteX2" fmla="*/ 1581235 w 1591582"/>
                <a:gd name="connsiteY2" fmla="*/ 996991 h 1574881"/>
                <a:gd name="connsiteX3" fmla="*/ 1581231 w 1591582"/>
                <a:gd name="connsiteY3" fmla="*/ 1574881 h 1574881"/>
                <a:gd name="connsiteX4" fmla="*/ 0 w 1591582"/>
                <a:gd name="connsiteY4" fmla="*/ 1574881 h 1574881"/>
                <a:gd name="connsiteX5" fmla="*/ 0 w 1591582"/>
                <a:gd name="connsiteY5" fmla="*/ 0 h 1574881"/>
                <a:gd name="connsiteX0" fmla="*/ 0 w 1591583"/>
                <a:gd name="connsiteY0" fmla="*/ 0 h 1574881"/>
                <a:gd name="connsiteX1" fmla="*/ 584241 w 1591583"/>
                <a:gd name="connsiteY1" fmla="*/ 4763 h 1574881"/>
                <a:gd name="connsiteX2" fmla="*/ 1581235 w 1591583"/>
                <a:gd name="connsiteY2" fmla="*/ 996991 h 1574881"/>
                <a:gd name="connsiteX3" fmla="*/ 1581231 w 1591583"/>
                <a:gd name="connsiteY3" fmla="*/ 1574881 h 1574881"/>
                <a:gd name="connsiteX4" fmla="*/ 0 w 1591583"/>
                <a:gd name="connsiteY4" fmla="*/ 1574881 h 1574881"/>
                <a:gd name="connsiteX5" fmla="*/ 0 w 1591583"/>
                <a:gd name="connsiteY5" fmla="*/ 0 h 1574881"/>
                <a:gd name="connsiteX0" fmla="*/ 0 w 1591583"/>
                <a:gd name="connsiteY0" fmla="*/ 0 h 1574881"/>
                <a:gd name="connsiteX1" fmla="*/ 584241 w 1591583"/>
                <a:gd name="connsiteY1" fmla="*/ 4763 h 1574881"/>
                <a:gd name="connsiteX2" fmla="*/ 1581235 w 1591583"/>
                <a:gd name="connsiteY2" fmla="*/ 996991 h 1574881"/>
                <a:gd name="connsiteX3" fmla="*/ 1581231 w 1591583"/>
                <a:gd name="connsiteY3" fmla="*/ 1574881 h 1574881"/>
                <a:gd name="connsiteX4" fmla="*/ 0 w 1591583"/>
                <a:gd name="connsiteY4" fmla="*/ 1574881 h 1574881"/>
                <a:gd name="connsiteX5" fmla="*/ 0 w 1591583"/>
                <a:gd name="connsiteY5" fmla="*/ 0 h 1574881"/>
                <a:gd name="connsiteX0" fmla="*/ 0 w 1583117"/>
                <a:gd name="connsiteY0" fmla="*/ 0 h 1574881"/>
                <a:gd name="connsiteX1" fmla="*/ 584241 w 1583117"/>
                <a:gd name="connsiteY1" fmla="*/ 4763 h 1574881"/>
                <a:gd name="connsiteX2" fmla="*/ 1581235 w 1583117"/>
                <a:gd name="connsiteY2" fmla="*/ 996991 h 1574881"/>
                <a:gd name="connsiteX3" fmla="*/ 1581231 w 1583117"/>
                <a:gd name="connsiteY3" fmla="*/ 1574881 h 1574881"/>
                <a:gd name="connsiteX4" fmla="*/ 0 w 1583117"/>
                <a:gd name="connsiteY4" fmla="*/ 1574881 h 1574881"/>
                <a:gd name="connsiteX5" fmla="*/ 0 w 1583117"/>
                <a:gd name="connsiteY5" fmla="*/ 0 h 1574881"/>
                <a:gd name="connsiteX0" fmla="*/ 0 w 1585233"/>
                <a:gd name="connsiteY0" fmla="*/ 0 h 1574881"/>
                <a:gd name="connsiteX1" fmla="*/ 584241 w 1585233"/>
                <a:gd name="connsiteY1" fmla="*/ 4763 h 1574881"/>
                <a:gd name="connsiteX2" fmla="*/ 1581235 w 1585233"/>
                <a:gd name="connsiteY2" fmla="*/ 996991 h 1574881"/>
                <a:gd name="connsiteX3" fmla="*/ 1581231 w 1585233"/>
                <a:gd name="connsiteY3" fmla="*/ 1574881 h 1574881"/>
                <a:gd name="connsiteX4" fmla="*/ 0 w 1585233"/>
                <a:gd name="connsiteY4" fmla="*/ 1574881 h 1574881"/>
                <a:gd name="connsiteX5" fmla="*/ 0 w 1585233"/>
                <a:gd name="connsiteY5" fmla="*/ 0 h 1574881"/>
                <a:gd name="connsiteX0" fmla="*/ 2382 w 1585233"/>
                <a:gd name="connsiteY0" fmla="*/ 9525 h 1570118"/>
                <a:gd name="connsiteX1" fmla="*/ 584241 w 1585233"/>
                <a:gd name="connsiteY1" fmla="*/ 0 h 1570118"/>
                <a:gd name="connsiteX2" fmla="*/ 1581235 w 1585233"/>
                <a:gd name="connsiteY2" fmla="*/ 992228 h 1570118"/>
                <a:gd name="connsiteX3" fmla="*/ 1581231 w 1585233"/>
                <a:gd name="connsiteY3" fmla="*/ 1570118 h 1570118"/>
                <a:gd name="connsiteX4" fmla="*/ 0 w 1585233"/>
                <a:gd name="connsiteY4" fmla="*/ 1570118 h 1570118"/>
                <a:gd name="connsiteX5" fmla="*/ 2382 w 1585233"/>
                <a:gd name="connsiteY5" fmla="*/ 9525 h 1570118"/>
                <a:gd name="connsiteX0" fmla="*/ 2385 w 1585233"/>
                <a:gd name="connsiteY0" fmla="*/ 47625 h 1570118"/>
                <a:gd name="connsiteX1" fmla="*/ 584241 w 1585233"/>
                <a:gd name="connsiteY1" fmla="*/ 0 h 1570118"/>
                <a:gd name="connsiteX2" fmla="*/ 1581235 w 1585233"/>
                <a:gd name="connsiteY2" fmla="*/ 992228 h 1570118"/>
                <a:gd name="connsiteX3" fmla="*/ 1581231 w 1585233"/>
                <a:gd name="connsiteY3" fmla="*/ 1570118 h 1570118"/>
                <a:gd name="connsiteX4" fmla="*/ 0 w 1585233"/>
                <a:gd name="connsiteY4" fmla="*/ 1570118 h 1570118"/>
                <a:gd name="connsiteX5" fmla="*/ 2385 w 1585233"/>
                <a:gd name="connsiteY5" fmla="*/ 47625 h 1570118"/>
                <a:gd name="connsiteX0" fmla="*/ 0 w 1587609"/>
                <a:gd name="connsiteY0" fmla="*/ 9525 h 1570118"/>
                <a:gd name="connsiteX1" fmla="*/ 586617 w 1587609"/>
                <a:gd name="connsiteY1" fmla="*/ 0 h 1570118"/>
                <a:gd name="connsiteX2" fmla="*/ 1583611 w 1587609"/>
                <a:gd name="connsiteY2" fmla="*/ 992228 h 1570118"/>
                <a:gd name="connsiteX3" fmla="*/ 1583607 w 1587609"/>
                <a:gd name="connsiteY3" fmla="*/ 1570118 h 1570118"/>
                <a:gd name="connsiteX4" fmla="*/ 2376 w 1587609"/>
                <a:gd name="connsiteY4" fmla="*/ 1570118 h 1570118"/>
                <a:gd name="connsiteX5" fmla="*/ 0 w 1587609"/>
                <a:gd name="connsiteY5" fmla="*/ 9525 h 1570118"/>
                <a:gd name="connsiteX0" fmla="*/ 0 w 1656578"/>
                <a:gd name="connsiteY0" fmla="*/ 0 h 1560593"/>
                <a:gd name="connsiteX1" fmla="*/ 598526 w 1656578"/>
                <a:gd name="connsiteY1" fmla="*/ 9525 h 1560593"/>
                <a:gd name="connsiteX2" fmla="*/ 1583611 w 1656578"/>
                <a:gd name="connsiteY2" fmla="*/ 982703 h 1560593"/>
                <a:gd name="connsiteX3" fmla="*/ 1583607 w 1656578"/>
                <a:gd name="connsiteY3" fmla="*/ 1560593 h 1560593"/>
                <a:gd name="connsiteX4" fmla="*/ 2376 w 1656578"/>
                <a:gd name="connsiteY4" fmla="*/ 1560593 h 1560593"/>
                <a:gd name="connsiteX5" fmla="*/ 0 w 1656578"/>
                <a:gd name="connsiteY5" fmla="*/ 0 h 1560593"/>
                <a:gd name="connsiteX0" fmla="*/ 0 w 1655520"/>
                <a:gd name="connsiteY0" fmla="*/ 0 h 1560593"/>
                <a:gd name="connsiteX1" fmla="*/ 612816 w 1655520"/>
                <a:gd name="connsiteY1" fmla="*/ 9525 h 1560593"/>
                <a:gd name="connsiteX2" fmla="*/ 1583611 w 1655520"/>
                <a:gd name="connsiteY2" fmla="*/ 982703 h 1560593"/>
                <a:gd name="connsiteX3" fmla="*/ 1583607 w 1655520"/>
                <a:gd name="connsiteY3" fmla="*/ 1560593 h 1560593"/>
                <a:gd name="connsiteX4" fmla="*/ 2376 w 1655520"/>
                <a:gd name="connsiteY4" fmla="*/ 1560593 h 1560593"/>
                <a:gd name="connsiteX5" fmla="*/ 0 w 1655520"/>
                <a:gd name="connsiteY5" fmla="*/ 0 h 1560593"/>
                <a:gd name="connsiteX0" fmla="*/ 0 w 1655520"/>
                <a:gd name="connsiteY0" fmla="*/ 0 h 1560593"/>
                <a:gd name="connsiteX1" fmla="*/ 612816 w 1655520"/>
                <a:gd name="connsiteY1" fmla="*/ 9525 h 1560593"/>
                <a:gd name="connsiteX2" fmla="*/ 1583611 w 1655520"/>
                <a:gd name="connsiteY2" fmla="*/ 982703 h 1560593"/>
                <a:gd name="connsiteX3" fmla="*/ 1583607 w 1655520"/>
                <a:gd name="connsiteY3" fmla="*/ 1560593 h 1560593"/>
                <a:gd name="connsiteX4" fmla="*/ 2376 w 1655520"/>
                <a:gd name="connsiteY4" fmla="*/ 1560593 h 1560593"/>
                <a:gd name="connsiteX5" fmla="*/ 0 w 1655520"/>
                <a:gd name="connsiteY5" fmla="*/ 0 h 1560593"/>
                <a:gd name="connsiteX0" fmla="*/ 0 w 1584613"/>
                <a:gd name="connsiteY0" fmla="*/ 0 h 1560593"/>
                <a:gd name="connsiteX1" fmla="*/ 612816 w 1584613"/>
                <a:gd name="connsiteY1" fmla="*/ 9525 h 1560593"/>
                <a:gd name="connsiteX2" fmla="*/ 1583611 w 1584613"/>
                <a:gd name="connsiteY2" fmla="*/ 982703 h 1560593"/>
                <a:gd name="connsiteX3" fmla="*/ 1583607 w 1584613"/>
                <a:gd name="connsiteY3" fmla="*/ 1560593 h 1560593"/>
                <a:gd name="connsiteX4" fmla="*/ 2376 w 1584613"/>
                <a:gd name="connsiteY4" fmla="*/ 1560593 h 1560593"/>
                <a:gd name="connsiteX5" fmla="*/ 0 w 1584613"/>
                <a:gd name="connsiteY5" fmla="*/ 0 h 1560593"/>
                <a:gd name="connsiteX0" fmla="*/ 0 w 1584613"/>
                <a:gd name="connsiteY0" fmla="*/ 0 h 1560593"/>
                <a:gd name="connsiteX1" fmla="*/ 612816 w 1584613"/>
                <a:gd name="connsiteY1" fmla="*/ 9525 h 1560593"/>
                <a:gd name="connsiteX2" fmla="*/ 1583611 w 1584613"/>
                <a:gd name="connsiteY2" fmla="*/ 982703 h 1560593"/>
                <a:gd name="connsiteX3" fmla="*/ 1583607 w 1584613"/>
                <a:gd name="connsiteY3" fmla="*/ 1560593 h 1560593"/>
                <a:gd name="connsiteX4" fmla="*/ 2376 w 1584613"/>
                <a:gd name="connsiteY4" fmla="*/ 1560593 h 1560593"/>
                <a:gd name="connsiteX5" fmla="*/ 0 w 1584613"/>
                <a:gd name="connsiteY5" fmla="*/ 0 h 1560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4613" h="1560593">
                  <a:moveTo>
                    <a:pt x="0" y="0"/>
                  </a:moveTo>
                  <a:lnTo>
                    <a:pt x="612816" y="9525"/>
                  </a:lnTo>
                  <a:cubicBezTo>
                    <a:pt x="1047708" y="9525"/>
                    <a:pt x="1538744" y="369908"/>
                    <a:pt x="1583611" y="982703"/>
                  </a:cubicBezTo>
                  <a:cubicBezTo>
                    <a:pt x="1585869" y="1145964"/>
                    <a:pt x="1583607" y="1298113"/>
                    <a:pt x="1583607" y="1560593"/>
                  </a:cubicBezTo>
                  <a:lnTo>
                    <a:pt x="2376" y="1560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" name="Forma Livre: Forma 12">
              <a:extLst>
                <a:ext uri="{FF2B5EF4-FFF2-40B4-BE49-F238E27FC236}">
                  <a16:creationId xmlns:a16="http://schemas.microsoft.com/office/drawing/2014/main" id="{2A477DF3-6273-439F-B577-23E1D3D6CCBF}"/>
                </a:ext>
              </a:extLst>
            </p:cNvPr>
            <p:cNvSpPr/>
            <p:nvPr userDrawn="1"/>
          </p:nvSpPr>
          <p:spPr>
            <a:xfrm>
              <a:off x="8613834" y="5049341"/>
              <a:ext cx="1575467" cy="1553133"/>
            </a:xfrm>
            <a:custGeom>
              <a:avLst/>
              <a:gdLst>
                <a:gd name="connsiteX0" fmla="*/ 1575417 w 1575467"/>
                <a:gd name="connsiteY0" fmla="*/ 1104805 h 1553133"/>
                <a:gd name="connsiteX1" fmla="*/ 1574554 w 1575467"/>
                <a:gd name="connsiteY1" fmla="*/ 1466940 h 1553133"/>
                <a:gd name="connsiteX2" fmla="*/ 1574468 w 1575467"/>
                <a:gd name="connsiteY2" fmla="*/ 1553133 h 1553133"/>
                <a:gd name="connsiteX3" fmla="*/ 971798 w 1575467"/>
                <a:gd name="connsiteY3" fmla="*/ 1543765 h 1553133"/>
                <a:gd name="connsiteX4" fmla="*/ 1003 w 1575467"/>
                <a:gd name="connsiteY4" fmla="*/ 570587 h 1553133"/>
                <a:gd name="connsiteX5" fmla="*/ 914 w 1575467"/>
                <a:gd name="connsiteY5" fmla="*/ 86193 h 1553133"/>
                <a:gd name="connsiteX6" fmla="*/ 1000 w 1575467"/>
                <a:gd name="connsiteY6" fmla="*/ 0 h 1553133"/>
                <a:gd name="connsiteX7" fmla="*/ 603670 w 1575467"/>
                <a:gd name="connsiteY7" fmla="*/ 9367 h 1553133"/>
                <a:gd name="connsiteX8" fmla="*/ 1574465 w 1575467"/>
                <a:gd name="connsiteY8" fmla="*/ 982545 h 1553133"/>
                <a:gd name="connsiteX9" fmla="*/ 1575417 w 1575467"/>
                <a:gd name="connsiteY9" fmla="*/ 1104805 h 155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67" h="1553133">
                  <a:moveTo>
                    <a:pt x="1575417" y="1104805"/>
                  </a:moveTo>
                  <a:cubicBezTo>
                    <a:pt x="1575680" y="1208115"/>
                    <a:pt x="1574841" y="1318943"/>
                    <a:pt x="1574554" y="1466940"/>
                  </a:cubicBezTo>
                  <a:lnTo>
                    <a:pt x="1574468" y="1553133"/>
                  </a:lnTo>
                  <a:lnTo>
                    <a:pt x="971798" y="1543765"/>
                  </a:lnTo>
                  <a:cubicBezTo>
                    <a:pt x="536906" y="1543765"/>
                    <a:pt x="45870" y="1183382"/>
                    <a:pt x="1003" y="570587"/>
                  </a:cubicBezTo>
                  <a:cubicBezTo>
                    <a:pt x="-972" y="427734"/>
                    <a:pt x="512" y="293388"/>
                    <a:pt x="914" y="86193"/>
                  </a:cubicBezTo>
                  <a:lnTo>
                    <a:pt x="1000" y="0"/>
                  </a:lnTo>
                  <a:lnTo>
                    <a:pt x="603670" y="9367"/>
                  </a:lnTo>
                  <a:cubicBezTo>
                    <a:pt x="1038562" y="9367"/>
                    <a:pt x="1529598" y="369750"/>
                    <a:pt x="1574465" y="982545"/>
                  </a:cubicBezTo>
                  <a:cubicBezTo>
                    <a:pt x="1575029" y="1023360"/>
                    <a:pt x="1575311" y="1063481"/>
                    <a:pt x="1575417" y="1104805"/>
                  </a:cubicBezTo>
                  <a:close/>
                </a:path>
              </a:pathLst>
            </a:custGeom>
            <a:solidFill>
              <a:srgbClr val="ABFF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3426E0FB-84D5-486C-A9DF-FCB76BD91214}"/>
                </a:ext>
              </a:extLst>
            </p:cNvPr>
            <p:cNvSpPr/>
            <p:nvPr userDrawn="1"/>
          </p:nvSpPr>
          <p:spPr>
            <a:xfrm>
              <a:off x="10193594" y="1903872"/>
              <a:ext cx="1563543" cy="1563543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8" name="Forma Livre: Forma 17">
              <a:extLst>
                <a:ext uri="{FF2B5EF4-FFF2-40B4-BE49-F238E27FC236}">
                  <a16:creationId xmlns:a16="http://schemas.microsoft.com/office/drawing/2014/main" id="{ABEF7FD0-B935-481E-97D1-F9AFB7AEAF32}"/>
                </a:ext>
              </a:extLst>
            </p:cNvPr>
            <p:cNvSpPr/>
            <p:nvPr userDrawn="1"/>
          </p:nvSpPr>
          <p:spPr>
            <a:xfrm>
              <a:off x="10187632" y="352171"/>
              <a:ext cx="1575467" cy="1553133"/>
            </a:xfrm>
            <a:custGeom>
              <a:avLst/>
              <a:gdLst>
                <a:gd name="connsiteX0" fmla="*/ 1575417 w 1575467"/>
                <a:gd name="connsiteY0" fmla="*/ 1104805 h 1553133"/>
                <a:gd name="connsiteX1" fmla="*/ 1574554 w 1575467"/>
                <a:gd name="connsiteY1" fmla="*/ 1466940 h 1553133"/>
                <a:gd name="connsiteX2" fmla="*/ 1574468 w 1575467"/>
                <a:gd name="connsiteY2" fmla="*/ 1553133 h 1553133"/>
                <a:gd name="connsiteX3" fmla="*/ 971798 w 1575467"/>
                <a:gd name="connsiteY3" fmla="*/ 1543765 h 1553133"/>
                <a:gd name="connsiteX4" fmla="*/ 1003 w 1575467"/>
                <a:gd name="connsiteY4" fmla="*/ 570587 h 1553133"/>
                <a:gd name="connsiteX5" fmla="*/ 914 w 1575467"/>
                <a:gd name="connsiteY5" fmla="*/ 86193 h 1553133"/>
                <a:gd name="connsiteX6" fmla="*/ 1000 w 1575467"/>
                <a:gd name="connsiteY6" fmla="*/ 0 h 1553133"/>
                <a:gd name="connsiteX7" fmla="*/ 603670 w 1575467"/>
                <a:gd name="connsiteY7" fmla="*/ 9367 h 1553133"/>
                <a:gd name="connsiteX8" fmla="*/ 1574465 w 1575467"/>
                <a:gd name="connsiteY8" fmla="*/ 982545 h 1553133"/>
                <a:gd name="connsiteX9" fmla="*/ 1575417 w 1575467"/>
                <a:gd name="connsiteY9" fmla="*/ 1104805 h 155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67" h="1553133">
                  <a:moveTo>
                    <a:pt x="1575417" y="1104805"/>
                  </a:moveTo>
                  <a:cubicBezTo>
                    <a:pt x="1575680" y="1208115"/>
                    <a:pt x="1574841" y="1318943"/>
                    <a:pt x="1574554" y="1466940"/>
                  </a:cubicBezTo>
                  <a:lnTo>
                    <a:pt x="1574468" y="1553133"/>
                  </a:lnTo>
                  <a:lnTo>
                    <a:pt x="971798" y="1543765"/>
                  </a:lnTo>
                  <a:cubicBezTo>
                    <a:pt x="536906" y="1543765"/>
                    <a:pt x="45870" y="1183382"/>
                    <a:pt x="1003" y="570587"/>
                  </a:cubicBezTo>
                  <a:cubicBezTo>
                    <a:pt x="-972" y="427734"/>
                    <a:pt x="512" y="293388"/>
                    <a:pt x="914" y="86193"/>
                  </a:cubicBezTo>
                  <a:lnTo>
                    <a:pt x="1000" y="0"/>
                  </a:lnTo>
                  <a:lnTo>
                    <a:pt x="603670" y="9367"/>
                  </a:lnTo>
                  <a:cubicBezTo>
                    <a:pt x="1038562" y="9367"/>
                    <a:pt x="1529598" y="369750"/>
                    <a:pt x="1574465" y="982545"/>
                  </a:cubicBezTo>
                  <a:cubicBezTo>
                    <a:pt x="1575029" y="1023360"/>
                    <a:pt x="1575311" y="1063481"/>
                    <a:pt x="1575417" y="1104805"/>
                  </a:cubicBezTo>
                  <a:close/>
                </a:path>
              </a:pathLst>
            </a:custGeom>
            <a:solidFill>
              <a:srgbClr val="7B3D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dirty="0"/>
            </a:p>
          </p:txBody>
        </p:sp>
        <p:sp>
          <p:nvSpPr>
            <p:cNvPr id="19" name="Retângulo: Único Canto Arredondado 127">
              <a:extLst>
                <a:ext uri="{FF2B5EF4-FFF2-40B4-BE49-F238E27FC236}">
                  <a16:creationId xmlns:a16="http://schemas.microsoft.com/office/drawing/2014/main" id="{C128CA02-9E05-41CB-B6A8-915BE668AD7D}"/>
                </a:ext>
              </a:extLst>
            </p:cNvPr>
            <p:cNvSpPr/>
            <p:nvPr userDrawn="1"/>
          </p:nvSpPr>
          <p:spPr>
            <a:xfrm rot="16200000">
              <a:off x="10183059" y="3486451"/>
              <a:ext cx="1584613" cy="1560593"/>
            </a:xfrm>
            <a:custGeom>
              <a:avLst/>
              <a:gdLst>
                <a:gd name="connsiteX0" fmla="*/ 0 w 1581231"/>
                <a:gd name="connsiteY0" fmla="*/ 0 h 1574881"/>
                <a:gd name="connsiteX1" fmla="*/ 793791 w 1581231"/>
                <a:gd name="connsiteY1" fmla="*/ 0 h 1574881"/>
                <a:gd name="connsiteX2" fmla="*/ 1581232 w 1581231"/>
                <a:gd name="connsiteY2" fmla="*/ 787441 h 1574881"/>
                <a:gd name="connsiteX3" fmla="*/ 1581231 w 1581231"/>
                <a:gd name="connsiteY3" fmla="*/ 1574881 h 1574881"/>
                <a:gd name="connsiteX4" fmla="*/ 0 w 1581231"/>
                <a:gd name="connsiteY4" fmla="*/ 1574881 h 1574881"/>
                <a:gd name="connsiteX5" fmla="*/ 0 w 1581231"/>
                <a:gd name="connsiteY5" fmla="*/ 0 h 1574881"/>
                <a:gd name="connsiteX0" fmla="*/ 0 w 1655082"/>
                <a:gd name="connsiteY0" fmla="*/ 0 h 1574881"/>
                <a:gd name="connsiteX1" fmla="*/ 584241 w 1655082"/>
                <a:gd name="connsiteY1" fmla="*/ 4763 h 1574881"/>
                <a:gd name="connsiteX2" fmla="*/ 1581232 w 1655082"/>
                <a:gd name="connsiteY2" fmla="*/ 787441 h 1574881"/>
                <a:gd name="connsiteX3" fmla="*/ 1581231 w 1655082"/>
                <a:gd name="connsiteY3" fmla="*/ 1574881 h 1574881"/>
                <a:gd name="connsiteX4" fmla="*/ 0 w 1655082"/>
                <a:gd name="connsiteY4" fmla="*/ 1574881 h 1574881"/>
                <a:gd name="connsiteX5" fmla="*/ 0 w 1655082"/>
                <a:gd name="connsiteY5" fmla="*/ 0 h 1574881"/>
                <a:gd name="connsiteX0" fmla="*/ 0 w 1616981"/>
                <a:gd name="connsiteY0" fmla="*/ 0 h 1574881"/>
                <a:gd name="connsiteX1" fmla="*/ 584241 w 1616981"/>
                <a:gd name="connsiteY1" fmla="*/ 4763 h 1574881"/>
                <a:gd name="connsiteX2" fmla="*/ 1581232 w 1616981"/>
                <a:gd name="connsiteY2" fmla="*/ 787441 h 1574881"/>
                <a:gd name="connsiteX3" fmla="*/ 1581231 w 1616981"/>
                <a:gd name="connsiteY3" fmla="*/ 1574881 h 1574881"/>
                <a:gd name="connsiteX4" fmla="*/ 0 w 1616981"/>
                <a:gd name="connsiteY4" fmla="*/ 1574881 h 1574881"/>
                <a:gd name="connsiteX5" fmla="*/ 0 w 1616981"/>
                <a:gd name="connsiteY5" fmla="*/ 0 h 1574881"/>
                <a:gd name="connsiteX0" fmla="*/ 0 w 1583114"/>
                <a:gd name="connsiteY0" fmla="*/ 0 h 1574881"/>
                <a:gd name="connsiteX1" fmla="*/ 584241 w 1583114"/>
                <a:gd name="connsiteY1" fmla="*/ 4763 h 1574881"/>
                <a:gd name="connsiteX2" fmla="*/ 1581232 w 1583114"/>
                <a:gd name="connsiteY2" fmla="*/ 787441 h 1574881"/>
                <a:gd name="connsiteX3" fmla="*/ 1581231 w 1583114"/>
                <a:gd name="connsiteY3" fmla="*/ 1574881 h 1574881"/>
                <a:gd name="connsiteX4" fmla="*/ 0 w 1583114"/>
                <a:gd name="connsiteY4" fmla="*/ 1574881 h 1574881"/>
                <a:gd name="connsiteX5" fmla="*/ 0 w 1583114"/>
                <a:gd name="connsiteY5" fmla="*/ 0 h 1574881"/>
                <a:gd name="connsiteX0" fmla="*/ 0 w 1581511"/>
                <a:gd name="connsiteY0" fmla="*/ 0 h 1574881"/>
                <a:gd name="connsiteX1" fmla="*/ 584241 w 1581511"/>
                <a:gd name="connsiteY1" fmla="*/ 4763 h 1574881"/>
                <a:gd name="connsiteX2" fmla="*/ 1581232 w 1581511"/>
                <a:gd name="connsiteY2" fmla="*/ 787441 h 1574881"/>
                <a:gd name="connsiteX3" fmla="*/ 1581231 w 1581511"/>
                <a:gd name="connsiteY3" fmla="*/ 1574881 h 1574881"/>
                <a:gd name="connsiteX4" fmla="*/ 0 w 1581511"/>
                <a:gd name="connsiteY4" fmla="*/ 1574881 h 1574881"/>
                <a:gd name="connsiteX5" fmla="*/ 0 w 1581511"/>
                <a:gd name="connsiteY5" fmla="*/ 0 h 1574881"/>
                <a:gd name="connsiteX0" fmla="*/ 0 w 1581232"/>
                <a:gd name="connsiteY0" fmla="*/ 0 h 1574881"/>
                <a:gd name="connsiteX1" fmla="*/ 584241 w 1581232"/>
                <a:gd name="connsiteY1" fmla="*/ 4763 h 1574881"/>
                <a:gd name="connsiteX2" fmla="*/ 1581232 w 1581232"/>
                <a:gd name="connsiteY2" fmla="*/ 787441 h 1574881"/>
                <a:gd name="connsiteX3" fmla="*/ 1581231 w 1581232"/>
                <a:gd name="connsiteY3" fmla="*/ 1574881 h 1574881"/>
                <a:gd name="connsiteX4" fmla="*/ 0 w 1581232"/>
                <a:gd name="connsiteY4" fmla="*/ 1574881 h 1574881"/>
                <a:gd name="connsiteX5" fmla="*/ 0 w 1581232"/>
                <a:gd name="connsiteY5" fmla="*/ 0 h 1574881"/>
                <a:gd name="connsiteX0" fmla="*/ 0 w 1581235"/>
                <a:gd name="connsiteY0" fmla="*/ 0 h 1574881"/>
                <a:gd name="connsiteX1" fmla="*/ 584241 w 1581235"/>
                <a:gd name="connsiteY1" fmla="*/ 4763 h 1574881"/>
                <a:gd name="connsiteX2" fmla="*/ 1581235 w 1581235"/>
                <a:gd name="connsiteY2" fmla="*/ 930316 h 1574881"/>
                <a:gd name="connsiteX3" fmla="*/ 1581231 w 1581235"/>
                <a:gd name="connsiteY3" fmla="*/ 1574881 h 1574881"/>
                <a:gd name="connsiteX4" fmla="*/ 0 w 1581235"/>
                <a:gd name="connsiteY4" fmla="*/ 1574881 h 1574881"/>
                <a:gd name="connsiteX5" fmla="*/ 0 w 1581235"/>
                <a:gd name="connsiteY5" fmla="*/ 0 h 1574881"/>
                <a:gd name="connsiteX0" fmla="*/ 0 w 1581235"/>
                <a:gd name="connsiteY0" fmla="*/ 0 h 1574881"/>
                <a:gd name="connsiteX1" fmla="*/ 584241 w 1581235"/>
                <a:gd name="connsiteY1" fmla="*/ 4763 h 1574881"/>
                <a:gd name="connsiteX2" fmla="*/ 1581235 w 1581235"/>
                <a:gd name="connsiteY2" fmla="*/ 996991 h 1574881"/>
                <a:gd name="connsiteX3" fmla="*/ 1581231 w 1581235"/>
                <a:gd name="connsiteY3" fmla="*/ 1574881 h 1574881"/>
                <a:gd name="connsiteX4" fmla="*/ 0 w 1581235"/>
                <a:gd name="connsiteY4" fmla="*/ 1574881 h 1574881"/>
                <a:gd name="connsiteX5" fmla="*/ 0 w 1581235"/>
                <a:gd name="connsiteY5" fmla="*/ 0 h 1574881"/>
                <a:gd name="connsiteX0" fmla="*/ 0 w 1591582"/>
                <a:gd name="connsiteY0" fmla="*/ 0 h 1574881"/>
                <a:gd name="connsiteX1" fmla="*/ 584241 w 1591582"/>
                <a:gd name="connsiteY1" fmla="*/ 4763 h 1574881"/>
                <a:gd name="connsiteX2" fmla="*/ 1581235 w 1591582"/>
                <a:gd name="connsiteY2" fmla="*/ 996991 h 1574881"/>
                <a:gd name="connsiteX3" fmla="*/ 1581231 w 1591582"/>
                <a:gd name="connsiteY3" fmla="*/ 1574881 h 1574881"/>
                <a:gd name="connsiteX4" fmla="*/ 0 w 1591582"/>
                <a:gd name="connsiteY4" fmla="*/ 1574881 h 1574881"/>
                <a:gd name="connsiteX5" fmla="*/ 0 w 1591582"/>
                <a:gd name="connsiteY5" fmla="*/ 0 h 1574881"/>
                <a:gd name="connsiteX0" fmla="*/ 0 w 1591583"/>
                <a:gd name="connsiteY0" fmla="*/ 0 h 1574881"/>
                <a:gd name="connsiteX1" fmla="*/ 584241 w 1591583"/>
                <a:gd name="connsiteY1" fmla="*/ 4763 h 1574881"/>
                <a:gd name="connsiteX2" fmla="*/ 1581235 w 1591583"/>
                <a:gd name="connsiteY2" fmla="*/ 996991 h 1574881"/>
                <a:gd name="connsiteX3" fmla="*/ 1581231 w 1591583"/>
                <a:gd name="connsiteY3" fmla="*/ 1574881 h 1574881"/>
                <a:gd name="connsiteX4" fmla="*/ 0 w 1591583"/>
                <a:gd name="connsiteY4" fmla="*/ 1574881 h 1574881"/>
                <a:gd name="connsiteX5" fmla="*/ 0 w 1591583"/>
                <a:gd name="connsiteY5" fmla="*/ 0 h 1574881"/>
                <a:gd name="connsiteX0" fmla="*/ 0 w 1591583"/>
                <a:gd name="connsiteY0" fmla="*/ 0 h 1574881"/>
                <a:gd name="connsiteX1" fmla="*/ 584241 w 1591583"/>
                <a:gd name="connsiteY1" fmla="*/ 4763 h 1574881"/>
                <a:gd name="connsiteX2" fmla="*/ 1581235 w 1591583"/>
                <a:gd name="connsiteY2" fmla="*/ 996991 h 1574881"/>
                <a:gd name="connsiteX3" fmla="*/ 1581231 w 1591583"/>
                <a:gd name="connsiteY3" fmla="*/ 1574881 h 1574881"/>
                <a:gd name="connsiteX4" fmla="*/ 0 w 1591583"/>
                <a:gd name="connsiteY4" fmla="*/ 1574881 h 1574881"/>
                <a:gd name="connsiteX5" fmla="*/ 0 w 1591583"/>
                <a:gd name="connsiteY5" fmla="*/ 0 h 1574881"/>
                <a:gd name="connsiteX0" fmla="*/ 0 w 1583117"/>
                <a:gd name="connsiteY0" fmla="*/ 0 h 1574881"/>
                <a:gd name="connsiteX1" fmla="*/ 584241 w 1583117"/>
                <a:gd name="connsiteY1" fmla="*/ 4763 h 1574881"/>
                <a:gd name="connsiteX2" fmla="*/ 1581235 w 1583117"/>
                <a:gd name="connsiteY2" fmla="*/ 996991 h 1574881"/>
                <a:gd name="connsiteX3" fmla="*/ 1581231 w 1583117"/>
                <a:gd name="connsiteY3" fmla="*/ 1574881 h 1574881"/>
                <a:gd name="connsiteX4" fmla="*/ 0 w 1583117"/>
                <a:gd name="connsiteY4" fmla="*/ 1574881 h 1574881"/>
                <a:gd name="connsiteX5" fmla="*/ 0 w 1583117"/>
                <a:gd name="connsiteY5" fmla="*/ 0 h 1574881"/>
                <a:gd name="connsiteX0" fmla="*/ 0 w 1585233"/>
                <a:gd name="connsiteY0" fmla="*/ 0 h 1574881"/>
                <a:gd name="connsiteX1" fmla="*/ 584241 w 1585233"/>
                <a:gd name="connsiteY1" fmla="*/ 4763 h 1574881"/>
                <a:gd name="connsiteX2" fmla="*/ 1581235 w 1585233"/>
                <a:gd name="connsiteY2" fmla="*/ 996991 h 1574881"/>
                <a:gd name="connsiteX3" fmla="*/ 1581231 w 1585233"/>
                <a:gd name="connsiteY3" fmla="*/ 1574881 h 1574881"/>
                <a:gd name="connsiteX4" fmla="*/ 0 w 1585233"/>
                <a:gd name="connsiteY4" fmla="*/ 1574881 h 1574881"/>
                <a:gd name="connsiteX5" fmla="*/ 0 w 1585233"/>
                <a:gd name="connsiteY5" fmla="*/ 0 h 1574881"/>
                <a:gd name="connsiteX0" fmla="*/ 2382 w 1585233"/>
                <a:gd name="connsiteY0" fmla="*/ 9525 h 1570118"/>
                <a:gd name="connsiteX1" fmla="*/ 584241 w 1585233"/>
                <a:gd name="connsiteY1" fmla="*/ 0 h 1570118"/>
                <a:gd name="connsiteX2" fmla="*/ 1581235 w 1585233"/>
                <a:gd name="connsiteY2" fmla="*/ 992228 h 1570118"/>
                <a:gd name="connsiteX3" fmla="*/ 1581231 w 1585233"/>
                <a:gd name="connsiteY3" fmla="*/ 1570118 h 1570118"/>
                <a:gd name="connsiteX4" fmla="*/ 0 w 1585233"/>
                <a:gd name="connsiteY4" fmla="*/ 1570118 h 1570118"/>
                <a:gd name="connsiteX5" fmla="*/ 2382 w 1585233"/>
                <a:gd name="connsiteY5" fmla="*/ 9525 h 1570118"/>
                <a:gd name="connsiteX0" fmla="*/ 2385 w 1585233"/>
                <a:gd name="connsiteY0" fmla="*/ 47625 h 1570118"/>
                <a:gd name="connsiteX1" fmla="*/ 584241 w 1585233"/>
                <a:gd name="connsiteY1" fmla="*/ 0 h 1570118"/>
                <a:gd name="connsiteX2" fmla="*/ 1581235 w 1585233"/>
                <a:gd name="connsiteY2" fmla="*/ 992228 h 1570118"/>
                <a:gd name="connsiteX3" fmla="*/ 1581231 w 1585233"/>
                <a:gd name="connsiteY3" fmla="*/ 1570118 h 1570118"/>
                <a:gd name="connsiteX4" fmla="*/ 0 w 1585233"/>
                <a:gd name="connsiteY4" fmla="*/ 1570118 h 1570118"/>
                <a:gd name="connsiteX5" fmla="*/ 2385 w 1585233"/>
                <a:gd name="connsiteY5" fmla="*/ 47625 h 1570118"/>
                <a:gd name="connsiteX0" fmla="*/ 0 w 1587609"/>
                <a:gd name="connsiteY0" fmla="*/ 9525 h 1570118"/>
                <a:gd name="connsiteX1" fmla="*/ 586617 w 1587609"/>
                <a:gd name="connsiteY1" fmla="*/ 0 h 1570118"/>
                <a:gd name="connsiteX2" fmla="*/ 1583611 w 1587609"/>
                <a:gd name="connsiteY2" fmla="*/ 992228 h 1570118"/>
                <a:gd name="connsiteX3" fmla="*/ 1583607 w 1587609"/>
                <a:gd name="connsiteY3" fmla="*/ 1570118 h 1570118"/>
                <a:gd name="connsiteX4" fmla="*/ 2376 w 1587609"/>
                <a:gd name="connsiteY4" fmla="*/ 1570118 h 1570118"/>
                <a:gd name="connsiteX5" fmla="*/ 0 w 1587609"/>
                <a:gd name="connsiteY5" fmla="*/ 9525 h 1570118"/>
                <a:gd name="connsiteX0" fmla="*/ 0 w 1656578"/>
                <a:gd name="connsiteY0" fmla="*/ 0 h 1560593"/>
                <a:gd name="connsiteX1" fmla="*/ 598526 w 1656578"/>
                <a:gd name="connsiteY1" fmla="*/ 9525 h 1560593"/>
                <a:gd name="connsiteX2" fmla="*/ 1583611 w 1656578"/>
                <a:gd name="connsiteY2" fmla="*/ 982703 h 1560593"/>
                <a:gd name="connsiteX3" fmla="*/ 1583607 w 1656578"/>
                <a:gd name="connsiteY3" fmla="*/ 1560593 h 1560593"/>
                <a:gd name="connsiteX4" fmla="*/ 2376 w 1656578"/>
                <a:gd name="connsiteY4" fmla="*/ 1560593 h 1560593"/>
                <a:gd name="connsiteX5" fmla="*/ 0 w 1656578"/>
                <a:gd name="connsiteY5" fmla="*/ 0 h 1560593"/>
                <a:gd name="connsiteX0" fmla="*/ 0 w 1655520"/>
                <a:gd name="connsiteY0" fmla="*/ 0 h 1560593"/>
                <a:gd name="connsiteX1" fmla="*/ 612816 w 1655520"/>
                <a:gd name="connsiteY1" fmla="*/ 9525 h 1560593"/>
                <a:gd name="connsiteX2" fmla="*/ 1583611 w 1655520"/>
                <a:gd name="connsiteY2" fmla="*/ 982703 h 1560593"/>
                <a:gd name="connsiteX3" fmla="*/ 1583607 w 1655520"/>
                <a:gd name="connsiteY3" fmla="*/ 1560593 h 1560593"/>
                <a:gd name="connsiteX4" fmla="*/ 2376 w 1655520"/>
                <a:gd name="connsiteY4" fmla="*/ 1560593 h 1560593"/>
                <a:gd name="connsiteX5" fmla="*/ 0 w 1655520"/>
                <a:gd name="connsiteY5" fmla="*/ 0 h 1560593"/>
                <a:gd name="connsiteX0" fmla="*/ 0 w 1655520"/>
                <a:gd name="connsiteY0" fmla="*/ 0 h 1560593"/>
                <a:gd name="connsiteX1" fmla="*/ 612816 w 1655520"/>
                <a:gd name="connsiteY1" fmla="*/ 9525 h 1560593"/>
                <a:gd name="connsiteX2" fmla="*/ 1583611 w 1655520"/>
                <a:gd name="connsiteY2" fmla="*/ 982703 h 1560593"/>
                <a:gd name="connsiteX3" fmla="*/ 1583607 w 1655520"/>
                <a:gd name="connsiteY3" fmla="*/ 1560593 h 1560593"/>
                <a:gd name="connsiteX4" fmla="*/ 2376 w 1655520"/>
                <a:gd name="connsiteY4" fmla="*/ 1560593 h 1560593"/>
                <a:gd name="connsiteX5" fmla="*/ 0 w 1655520"/>
                <a:gd name="connsiteY5" fmla="*/ 0 h 1560593"/>
                <a:gd name="connsiteX0" fmla="*/ 0 w 1584613"/>
                <a:gd name="connsiteY0" fmla="*/ 0 h 1560593"/>
                <a:gd name="connsiteX1" fmla="*/ 612816 w 1584613"/>
                <a:gd name="connsiteY1" fmla="*/ 9525 h 1560593"/>
                <a:gd name="connsiteX2" fmla="*/ 1583611 w 1584613"/>
                <a:gd name="connsiteY2" fmla="*/ 982703 h 1560593"/>
                <a:gd name="connsiteX3" fmla="*/ 1583607 w 1584613"/>
                <a:gd name="connsiteY3" fmla="*/ 1560593 h 1560593"/>
                <a:gd name="connsiteX4" fmla="*/ 2376 w 1584613"/>
                <a:gd name="connsiteY4" fmla="*/ 1560593 h 1560593"/>
                <a:gd name="connsiteX5" fmla="*/ 0 w 1584613"/>
                <a:gd name="connsiteY5" fmla="*/ 0 h 1560593"/>
                <a:gd name="connsiteX0" fmla="*/ 0 w 1584613"/>
                <a:gd name="connsiteY0" fmla="*/ 0 h 1560593"/>
                <a:gd name="connsiteX1" fmla="*/ 612816 w 1584613"/>
                <a:gd name="connsiteY1" fmla="*/ 9525 h 1560593"/>
                <a:gd name="connsiteX2" fmla="*/ 1583611 w 1584613"/>
                <a:gd name="connsiteY2" fmla="*/ 982703 h 1560593"/>
                <a:gd name="connsiteX3" fmla="*/ 1583607 w 1584613"/>
                <a:gd name="connsiteY3" fmla="*/ 1560593 h 1560593"/>
                <a:gd name="connsiteX4" fmla="*/ 2376 w 1584613"/>
                <a:gd name="connsiteY4" fmla="*/ 1560593 h 1560593"/>
                <a:gd name="connsiteX5" fmla="*/ 0 w 1584613"/>
                <a:gd name="connsiteY5" fmla="*/ 0 h 1560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4613" h="1560593">
                  <a:moveTo>
                    <a:pt x="0" y="0"/>
                  </a:moveTo>
                  <a:lnTo>
                    <a:pt x="612816" y="9525"/>
                  </a:lnTo>
                  <a:cubicBezTo>
                    <a:pt x="1047708" y="9525"/>
                    <a:pt x="1538744" y="369908"/>
                    <a:pt x="1583611" y="982703"/>
                  </a:cubicBezTo>
                  <a:cubicBezTo>
                    <a:pt x="1585869" y="1145964"/>
                    <a:pt x="1583607" y="1298113"/>
                    <a:pt x="1583607" y="1560593"/>
                  </a:cubicBezTo>
                  <a:lnTo>
                    <a:pt x="2376" y="1560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FF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Retângulo: Único Canto Arredondado 127">
              <a:extLst>
                <a:ext uri="{FF2B5EF4-FFF2-40B4-BE49-F238E27FC236}">
                  <a16:creationId xmlns:a16="http://schemas.microsoft.com/office/drawing/2014/main" id="{839C3FE0-2DF1-4FF9-9500-13A946291EB5}"/>
                </a:ext>
              </a:extLst>
            </p:cNvPr>
            <p:cNvSpPr/>
            <p:nvPr userDrawn="1"/>
          </p:nvSpPr>
          <p:spPr>
            <a:xfrm>
              <a:off x="8609261" y="1905347"/>
              <a:ext cx="1584613" cy="1560593"/>
            </a:xfrm>
            <a:custGeom>
              <a:avLst/>
              <a:gdLst>
                <a:gd name="connsiteX0" fmla="*/ 0 w 1581231"/>
                <a:gd name="connsiteY0" fmla="*/ 0 h 1574881"/>
                <a:gd name="connsiteX1" fmla="*/ 793791 w 1581231"/>
                <a:gd name="connsiteY1" fmla="*/ 0 h 1574881"/>
                <a:gd name="connsiteX2" fmla="*/ 1581232 w 1581231"/>
                <a:gd name="connsiteY2" fmla="*/ 787441 h 1574881"/>
                <a:gd name="connsiteX3" fmla="*/ 1581231 w 1581231"/>
                <a:gd name="connsiteY3" fmla="*/ 1574881 h 1574881"/>
                <a:gd name="connsiteX4" fmla="*/ 0 w 1581231"/>
                <a:gd name="connsiteY4" fmla="*/ 1574881 h 1574881"/>
                <a:gd name="connsiteX5" fmla="*/ 0 w 1581231"/>
                <a:gd name="connsiteY5" fmla="*/ 0 h 1574881"/>
                <a:gd name="connsiteX0" fmla="*/ 0 w 1655082"/>
                <a:gd name="connsiteY0" fmla="*/ 0 h 1574881"/>
                <a:gd name="connsiteX1" fmla="*/ 584241 w 1655082"/>
                <a:gd name="connsiteY1" fmla="*/ 4763 h 1574881"/>
                <a:gd name="connsiteX2" fmla="*/ 1581232 w 1655082"/>
                <a:gd name="connsiteY2" fmla="*/ 787441 h 1574881"/>
                <a:gd name="connsiteX3" fmla="*/ 1581231 w 1655082"/>
                <a:gd name="connsiteY3" fmla="*/ 1574881 h 1574881"/>
                <a:gd name="connsiteX4" fmla="*/ 0 w 1655082"/>
                <a:gd name="connsiteY4" fmla="*/ 1574881 h 1574881"/>
                <a:gd name="connsiteX5" fmla="*/ 0 w 1655082"/>
                <a:gd name="connsiteY5" fmla="*/ 0 h 1574881"/>
                <a:gd name="connsiteX0" fmla="*/ 0 w 1616981"/>
                <a:gd name="connsiteY0" fmla="*/ 0 h 1574881"/>
                <a:gd name="connsiteX1" fmla="*/ 584241 w 1616981"/>
                <a:gd name="connsiteY1" fmla="*/ 4763 h 1574881"/>
                <a:gd name="connsiteX2" fmla="*/ 1581232 w 1616981"/>
                <a:gd name="connsiteY2" fmla="*/ 787441 h 1574881"/>
                <a:gd name="connsiteX3" fmla="*/ 1581231 w 1616981"/>
                <a:gd name="connsiteY3" fmla="*/ 1574881 h 1574881"/>
                <a:gd name="connsiteX4" fmla="*/ 0 w 1616981"/>
                <a:gd name="connsiteY4" fmla="*/ 1574881 h 1574881"/>
                <a:gd name="connsiteX5" fmla="*/ 0 w 1616981"/>
                <a:gd name="connsiteY5" fmla="*/ 0 h 1574881"/>
                <a:gd name="connsiteX0" fmla="*/ 0 w 1583114"/>
                <a:gd name="connsiteY0" fmla="*/ 0 h 1574881"/>
                <a:gd name="connsiteX1" fmla="*/ 584241 w 1583114"/>
                <a:gd name="connsiteY1" fmla="*/ 4763 h 1574881"/>
                <a:gd name="connsiteX2" fmla="*/ 1581232 w 1583114"/>
                <a:gd name="connsiteY2" fmla="*/ 787441 h 1574881"/>
                <a:gd name="connsiteX3" fmla="*/ 1581231 w 1583114"/>
                <a:gd name="connsiteY3" fmla="*/ 1574881 h 1574881"/>
                <a:gd name="connsiteX4" fmla="*/ 0 w 1583114"/>
                <a:gd name="connsiteY4" fmla="*/ 1574881 h 1574881"/>
                <a:gd name="connsiteX5" fmla="*/ 0 w 1583114"/>
                <a:gd name="connsiteY5" fmla="*/ 0 h 1574881"/>
                <a:gd name="connsiteX0" fmla="*/ 0 w 1581511"/>
                <a:gd name="connsiteY0" fmla="*/ 0 h 1574881"/>
                <a:gd name="connsiteX1" fmla="*/ 584241 w 1581511"/>
                <a:gd name="connsiteY1" fmla="*/ 4763 h 1574881"/>
                <a:gd name="connsiteX2" fmla="*/ 1581232 w 1581511"/>
                <a:gd name="connsiteY2" fmla="*/ 787441 h 1574881"/>
                <a:gd name="connsiteX3" fmla="*/ 1581231 w 1581511"/>
                <a:gd name="connsiteY3" fmla="*/ 1574881 h 1574881"/>
                <a:gd name="connsiteX4" fmla="*/ 0 w 1581511"/>
                <a:gd name="connsiteY4" fmla="*/ 1574881 h 1574881"/>
                <a:gd name="connsiteX5" fmla="*/ 0 w 1581511"/>
                <a:gd name="connsiteY5" fmla="*/ 0 h 1574881"/>
                <a:gd name="connsiteX0" fmla="*/ 0 w 1581232"/>
                <a:gd name="connsiteY0" fmla="*/ 0 h 1574881"/>
                <a:gd name="connsiteX1" fmla="*/ 584241 w 1581232"/>
                <a:gd name="connsiteY1" fmla="*/ 4763 h 1574881"/>
                <a:gd name="connsiteX2" fmla="*/ 1581232 w 1581232"/>
                <a:gd name="connsiteY2" fmla="*/ 787441 h 1574881"/>
                <a:gd name="connsiteX3" fmla="*/ 1581231 w 1581232"/>
                <a:gd name="connsiteY3" fmla="*/ 1574881 h 1574881"/>
                <a:gd name="connsiteX4" fmla="*/ 0 w 1581232"/>
                <a:gd name="connsiteY4" fmla="*/ 1574881 h 1574881"/>
                <a:gd name="connsiteX5" fmla="*/ 0 w 1581232"/>
                <a:gd name="connsiteY5" fmla="*/ 0 h 1574881"/>
                <a:gd name="connsiteX0" fmla="*/ 0 w 1581235"/>
                <a:gd name="connsiteY0" fmla="*/ 0 h 1574881"/>
                <a:gd name="connsiteX1" fmla="*/ 584241 w 1581235"/>
                <a:gd name="connsiteY1" fmla="*/ 4763 h 1574881"/>
                <a:gd name="connsiteX2" fmla="*/ 1581235 w 1581235"/>
                <a:gd name="connsiteY2" fmla="*/ 930316 h 1574881"/>
                <a:gd name="connsiteX3" fmla="*/ 1581231 w 1581235"/>
                <a:gd name="connsiteY3" fmla="*/ 1574881 h 1574881"/>
                <a:gd name="connsiteX4" fmla="*/ 0 w 1581235"/>
                <a:gd name="connsiteY4" fmla="*/ 1574881 h 1574881"/>
                <a:gd name="connsiteX5" fmla="*/ 0 w 1581235"/>
                <a:gd name="connsiteY5" fmla="*/ 0 h 1574881"/>
                <a:gd name="connsiteX0" fmla="*/ 0 w 1581235"/>
                <a:gd name="connsiteY0" fmla="*/ 0 h 1574881"/>
                <a:gd name="connsiteX1" fmla="*/ 584241 w 1581235"/>
                <a:gd name="connsiteY1" fmla="*/ 4763 h 1574881"/>
                <a:gd name="connsiteX2" fmla="*/ 1581235 w 1581235"/>
                <a:gd name="connsiteY2" fmla="*/ 996991 h 1574881"/>
                <a:gd name="connsiteX3" fmla="*/ 1581231 w 1581235"/>
                <a:gd name="connsiteY3" fmla="*/ 1574881 h 1574881"/>
                <a:gd name="connsiteX4" fmla="*/ 0 w 1581235"/>
                <a:gd name="connsiteY4" fmla="*/ 1574881 h 1574881"/>
                <a:gd name="connsiteX5" fmla="*/ 0 w 1581235"/>
                <a:gd name="connsiteY5" fmla="*/ 0 h 1574881"/>
                <a:gd name="connsiteX0" fmla="*/ 0 w 1591582"/>
                <a:gd name="connsiteY0" fmla="*/ 0 h 1574881"/>
                <a:gd name="connsiteX1" fmla="*/ 584241 w 1591582"/>
                <a:gd name="connsiteY1" fmla="*/ 4763 h 1574881"/>
                <a:gd name="connsiteX2" fmla="*/ 1581235 w 1591582"/>
                <a:gd name="connsiteY2" fmla="*/ 996991 h 1574881"/>
                <a:gd name="connsiteX3" fmla="*/ 1581231 w 1591582"/>
                <a:gd name="connsiteY3" fmla="*/ 1574881 h 1574881"/>
                <a:gd name="connsiteX4" fmla="*/ 0 w 1591582"/>
                <a:gd name="connsiteY4" fmla="*/ 1574881 h 1574881"/>
                <a:gd name="connsiteX5" fmla="*/ 0 w 1591582"/>
                <a:gd name="connsiteY5" fmla="*/ 0 h 1574881"/>
                <a:gd name="connsiteX0" fmla="*/ 0 w 1591583"/>
                <a:gd name="connsiteY0" fmla="*/ 0 h 1574881"/>
                <a:gd name="connsiteX1" fmla="*/ 584241 w 1591583"/>
                <a:gd name="connsiteY1" fmla="*/ 4763 h 1574881"/>
                <a:gd name="connsiteX2" fmla="*/ 1581235 w 1591583"/>
                <a:gd name="connsiteY2" fmla="*/ 996991 h 1574881"/>
                <a:gd name="connsiteX3" fmla="*/ 1581231 w 1591583"/>
                <a:gd name="connsiteY3" fmla="*/ 1574881 h 1574881"/>
                <a:gd name="connsiteX4" fmla="*/ 0 w 1591583"/>
                <a:gd name="connsiteY4" fmla="*/ 1574881 h 1574881"/>
                <a:gd name="connsiteX5" fmla="*/ 0 w 1591583"/>
                <a:gd name="connsiteY5" fmla="*/ 0 h 1574881"/>
                <a:gd name="connsiteX0" fmla="*/ 0 w 1591583"/>
                <a:gd name="connsiteY0" fmla="*/ 0 h 1574881"/>
                <a:gd name="connsiteX1" fmla="*/ 584241 w 1591583"/>
                <a:gd name="connsiteY1" fmla="*/ 4763 h 1574881"/>
                <a:gd name="connsiteX2" fmla="*/ 1581235 w 1591583"/>
                <a:gd name="connsiteY2" fmla="*/ 996991 h 1574881"/>
                <a:gd name="connsiteX3" fmla="*/ 1581231 w 1591583"/>
                <a:gd name="connsiteY3" fmla="*/ 1574881 h 1574881"/>
                <a:gd name="connsiteX4" fmla="*/ 0 w 1591583"/>
                <a:gd name="connsiteY4" fmla="*/ 1574881 h 1574881"/>
                <a:gd name="connsiteX5" fmla="*/ 0 w 1591583"/>
                <a:gd name="connsiteY5" fmla="*/ 0 h 1574881"/>
                <a:gd name="connsiteX0" fmla="*/ 0 w 1583117"/>
                <a:gd name="connsiteY0" fmla="*/ 0 h 1574881"/>
                <a:gd name="connsiteX1" fmla="*/ 584241 w 1583117"/>
                <a:gd name="connsiteY1" fmla="*/ 4763 h 1574881"/>
                <a:gd name="connsiteX2" fmla="*/ 1581235 w 1583117"/>
                <a:gd name="connsiteY2" fmla="*/ 996991 h 1574881"/>
                <a:gd name="connsiteX3" fmla="*/ 1581231 w 1583117"/>
                <a:gd name="connsiteY3" fmla="*/ 1574881 h 1574881"/>
                <a:gd name="connsiteX4" fmla="*/ 0 w 1583117"/>
                <a:gd name="connsiteY4" fmla="*/ 1574881 h 1574881"/>
                <a:gd name="connsiteX5" fmla="*/ 0 w 1583117"/>
                <a:gd name="connsiteY5" fmla="*/ 0 h 1574881"/>
                <a:gd name="connsiteX0" fmla="*/ 0 w 1585233"/>
                <a:gd name="connsiteY0" fmla="*/ 0 h 1574881"/>
                <a:gd name="connsiteX1" fmla="*/ 584241 w 1585233"/>
                <a:gd name="connsiteY1" fmla="*/ 4763 h 1574881"/>
                <a:gd name="connsiteX2" fmla="*/ 1581235 w 1585233"/>
                <a:gd name="connsiteY2" fmla="*/ 996991 h 1574881"/>
                <a:gd name="connsiteX3" fmla="*/ 1581231 w 1585233"/>
                <a:gd name="connsiteY3" fmla="*/ 1574881 h 1574881"/>
                <a:gd name="connsiteX4" fmla="*/ 0 w 1585233"/>
                <a:gd name="connsiteY4" fmla="*/ 1574881 h 1574881"/>
                <a:gd name="connsiteX5" fmla="*/ 0 w 1585233"/>
                <a:gd name="connsiteY5" fmla="*/ 0 h 1574881"/>
                <a:gd name="connsiteX0" fmla="*/ 2382 w 1585233"/>
                <a:gd name="connsiteY0" fmla="*/ 9525 h 1570118"/>
                <a:gd name="connsiteX1" fmla="*/ 584241 w 1585233"/>
                <a:gd name="connsiteY1" fmla="*/ 0 h 1570118"/>
                <a:gd name="connsiteX2" fmla="*/ 1581235 w 1585233"/>
                <a:gd name="connsiteY2" fmla="*/ 992228 h 1570118"/>
                <a:gd name="connsiteX3" fmla="*/ 1581231 w 1585233"/>
                <a:gd name="connsiteY3" fmla="*/ 1570118 h 1570118"/>
                <a:gd name="connsiteX4" fmla="*/ 0 w 1585233"/>
                <a:gd name="connsiteY4" fmla="*/ 1570118 h 1570118"/>
                <a:gd name="connsiteX5" fmla="*/ 2382 w 1585233"/>
                <a:gd name="connsiteY5" fmla="*/ 9525 h 1570118"/>
                <a:gd name="connsiteX0" fmla="*/ 2385 w 1585233"/>
                <a:gd name="connsiteY0" fmla="*/ 47625 h 1570118"/>
                <a:gd name="connsiteX1" fmla="*/ 584241 w 1585233"/>
                <a:gd name="connsiteY1" fmla="*/ 0 h 1570118"/>
                <a:gd name="connsiteX2" fmla="*/ 1581235 w 1585233"/>
                <a:gd name="connsiteY2" fmla="*/ 992228 h 1570118"/>
                <a:gd name="connsiteX3" fmla="*/ 1581231 w 1585233"/>
                <a:gd name="connsiteY3" fmla="*/ 1570118 h 1570118"/>
                <a:gd name="connsiteX4" fmla="*/ 0 w 1585233"/>
                <a:gd name="connsiteY4" fmla="*/ 1570118 h 1570118"/>
                <a:gd name="connsiteX5" fmla="*/ 2385 w 1585233"/>
                <a:gd name="connsiteY5" fmla="*/ 47625 h 1570118"/>
                <a:gd name="connsiteX0" fmla="*/ 0 w 1587609"/>
                <a:gd name="connsiteY0" fmla="*/ 9525 h 1570118"/>
                <a:gd name="connsiteX1" fmla="*/ 586617 w 1587609"/>
                <a:gd name="connsiteY1" fmla="*/ 0 h 1570118"/>
                <a:gd name="connsiteX2" fmla="*/ 1583611 w 1587609"/>
                <a:gd name="connsiteY2" fmla="*/ 992228 h 1570118"/>
                <a:gd name="connsiteX3" fmla="*/ 1583607 w 1587609"/>
                <a:gd name="connsiteY3" fmla="*/ 1570118 h 1570118"/>
                <a:gd name="connsiteX4" fmla="*/ 2376 w 1587609"/>
                <a:gd name="connsiteY4" fmla="*/ 1570118 h 1570118"/>
                <a:gd name="connsiteX5" fmla="*/ 0 w 1587609"/>
                <a:gd name="connsiteY5" fmla="*/ 9525 h 1570118"/>
                <a:gd name="connsiteX0" fmla="*/ 0 w 1656578"/>
                <a:gd name="connsiteY0" fmla="*/ 0 h 1560593"/>
                <a:gd name="connsiteX1" fmla="*/ 598526 w 1656578"/>
                <a:gd name="connsiteY1" fmla="*/ 9525 h 1560593"/>
                <a:gd name="connsiteX2" fmla="*/ 1583611 w 1656578"/>
                <a:gd name="connsiteY2" fmla="*/ 982703 h 1560593"/>
                <a:gd name="connsiteX3" fmla="*/ 1583607 w 1656578"/>
                <a:gd name="connsiteY3" fmla="*/ 1560593 h 1560593"/>
                <a:gd name="connsiteX4" fmla="*/ 2376 w 1656578"/>
                <a:gd name="connsiteY4" fmla="*/ 1560593 h 1560593"/>
                <a:gd name="connsiteX5" fmla="*/ 0 w 1656578"/>
                <a:gd name="connsiteY5" fmla="*/ 0 h 1560593"/>
                <a:gd name="connsiteX0" fmla="*/ 0 w 1655520"/>
                <a:gd name="connsiteY0" fmla="*/ 0 h 1560593"/>
                <a:gd name="connsiteX1" fmla="*/ 612816 w 1655520"/>
                <a:gd name="connsiteY1" fmla="*/ 9525 h 1560593"/>
                <a:gd name="connsiteX2" fmla="*/ 1583611 w 1655520"/>
                <a:gd name="connsiteY2" fmla="*/ 982703 h 1560593"/>
                <a:gd name="connsiteX3" fmla="*/ 1583607 w 1655520"/>
                <a:gd name="connsiteY3" fmla="*/ 1560593 h 1560593"/>
                <a:gd name="connsiteX4" fmla="*/ 2376 w 1655520"/>
                <a:gd name="connsiteY4" fmla="*/ 1560593 h 1560593"/>
                <a:gd name="connsiteX5" fmla="*/ 0 w 1655520"/>
                <a:gd name="connsiteY5" fmla="*/ 0 h 1560593"/>
                <a:gd name="connsiteX0" fmla="*/ 0 w 1655520"/>
                <a:gd name="connsiteY0" fmla="*/ 0 h 1560593"/>
                <a:gd name="connsiteX1" fmla="*/ 612816 w 1655520"/>
                <a:gd name="connsiteY1" fmla="*/ 9525 h 1560593"/>
                <a:gd name="connsiteX2" fmla="*/ 1583611 w 1655520"/>
                <a:gd name="connsiteY2" fmla="*/ 982703 h 1560593"/>
                <a:gd name="connsiteX3" fmla="*/ 1583607 w 1655520"/>
                <a:gd name="connsiteY3" fmla="*/ 1560593 h 1560593"/>
                <a:gd name="connsiteX4" fmla="*/ 2376 w 1655520"/>
                <a:gd name="connsiteY4" fmla="*/ 1560593 h 1560593"/>
                <a:gd name="connsiteX5" fmla="*/ 0 w 1655520"/>
                <a:gd name="connsiteY5" fmla="*/ 0 h 1560593"/>
                <a:gd name="connsiteX0" fmla="*/ 0 w 1584613"/>
                <a:gd name="connsiteY0" fmla="*/ 0 h 1560593"/>
                <a:gd name="connsiteX1" fmla="*/ 612816 w 1584613"/>
                <a:gd name="connsiteY1" fmla="*/ 9525 h 1560593"/>
                <a:gd name="connsiteX2" fmla="*/ 1583611 w 1584613"/>
                <a:gd name="connsiteY2" fmla="*/ 982703 h 1560593"/>
                <a:gd name="connsiteX3" fmla="*/ 1583607 w 1584613"/>
                <a:gd name="connsiteY3" fmla="*/ 1560593 h 1560593"/>
                <a:gd name="connsiteX4" fmla="*/ 2376 w 1584613"/>
                <a:gd name="connsiteY4" fmla="*/ 1560593 h 1560593"/>
                <a:gd name="connsiteX5" fmla="*/ 0 w 1584613"/>
                <a:gd name="connsiteY5" fmla="*/ 0 h 1560593"/>
                <a:gd name="connsiteX0" fmla="*/ 0 w 1584613"/>
                <a:gd name="connsiteY0" fmla="*/ 0 h 1560593"/>
                <a:gd name="connsiteX1" fmla="*/ 612816 w 1584613"/>
                <a:gd name="connsiteY1" fmla="*/ 9525 h 1560593"/>
                <a:gd name="connsiteX2" fmla="*/ 1583611 w 1584613"/>
                <a:gd name="connsiteY2" fmla="*/ 982703 h 1560593"/>
                <a:gd name="connsiteX3" fmla="*/ 1583607 w 1584613"/>
                <a:gd name="connsiteY3" fmla="*/ 1560593 h 1560593"/>
                <a:gd name="connsiteX4" fmla="*/ 2376 w 1584613"/>
                <a:gd name="connsiteY4" fmla="*/ 1560593 h 1560593"/>
                <a:gd name="connsiteX5" fmla="*/ 0 w 1584613"/>
                <a:gd name="connsiteY5" fmla="*/ 0 h 1560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4613" h="1560593">
                  <a:moveTo>
                    <a:pt x="0" y="0"/>
                  </a:moveTo>
                  <a:lnTo>
                    <a:pt x="612816" y="9525"/>
                  </a:lnTo>
                  <a:cubicBezTo>
                    <a:pt x="1047708" y="9525"/>
                    <a:pt x="1538744" y="369908"/>
                    <a:pt x="1583611" y="982703"/>
                  </a:cubicBezTo>
                  <a:cubicBezTo>
                    <a:pt x="1585869" y="1145964"/>
                    <a:pt x="1583607" y="1298113"/>
                    <a:pt x="1583607" y="1560593"/>
                  </a:cubicBezTo>
                  <a:lnTo>
                    <a:pt x="2376" y="1560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FF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: Único Canto Arredondado 127">
              <a:extLst>
                <a:ext uri="{FF2B5EF4-FFF2-40B4-BE49-F238E27FC236}">
                  <a16:creationId xmlns:a16="http://schemas.microsoft.com/office/drawing/2014/main" id="{B5F210CB-DE0C-49BD-9577-9DBA9F99CE03}"/>
                </a:ext>
              </a:extLst>
            </p:cNvPr>
            <p:cNvSpPr/>
            <p:nvPr userDrawn="1"/>
          </p:nvSpPr>
          <p:spPr>
            <a:xfrm>
              <a:off x="10183059" y="5045611"/>
              <a:ext cx="1584613" cy="1560593"/>
            </a:xfrm>
            <a:custGeom>
              <a:avLst/>
              <a:gdLst>
                <a:gd name="connsiteX0" fmla="*/ 0 w 1581231"/>
                <a:gd name="connsiteY0" fmla="*/ 0 h 1574881"/>
                <a:gd name="connsiteX1" fmla="*/ 793791 w 1581231"/>
                <a:gd name="connsiteY1" fmla="*/ 0 h 1574881"/>
                <a:gd name="connsiteX2" fmla="*/ 1581232 w 1581231"/>
                <a:gd name="connsiteY2" fmla="*/ 787441 h 1574881"/>
                <a:gd name="connsiteX3" fmla="*/ 1581231 w 1581231"/>
                <a:gd name="connsiteY3" fmla="*/ 1574881 h 1574881"/>
                <a:gd name="connsiteX4" fmla="*/ 0 w 1581231"/>
                <a:gd name="connsiteY4" fmla="*/ 1574881 h 1574881"/>
                <a:gd name="connsiteX5" fmla="*/ 0 w 1581231"/>
                <a:gd name="connsiteY5" fmla="*/ 0 h 1574881"/>
                <a:gd name="connsiteX0" fmla="*/ 0 w 1655082"/>
                <a:gd name="connsiteY0" fmla="*/ 0 h 1574881"/>
                <a:gd name="connsiteX1" fmla="*/ 584241 w 1655082"/>
                <a:gd name="connsiteY1" fmla="*/ 4763 h 1574881"/>
                <a:gd name="connsiteX2" fmla="*/ 1581232 w 1655082"/>
                <a:gd name="connsiteY2" fmla="*/ 787441 h 1574881"/>
                <a:gd name="connsiteX3" fmla="*/ 1581231 w 1655082"/>
                <a:gd name="connsiteY3" fmla="*/ 1574881 h 1574881"/>
                <a:gd name="connsiteX4" fmla="*/ 0 w 1655082"/>
                <a:gd name="connsiteY4" fmla="*/ 1574881 h 1574881"/>
                <a:gd name="connsiteX5" fmla="*/ 0 w 1655082"/>
                <a:gd name="connsiteY5" fmla="*/ 0 h 1574881"/>
                <a:gd name="connsiteX0" fmla="*/ 0 w 1616981"/>
                <a:gd name="connsiteY0" fmla="*/ 0 h 1574881"/>
                <a:gd name="connsiteX1" fmla="*/ 584241 w 1616981"/>
                <a:gd name="connsiteY1" fmla="*/ 4763 h 1574881"/>
                <a:gd name="connsiteX2" fmla="*/ 1581232 w 1616981"/>
                <a:gd name="connsiteY2" fmla="*/ 787441 h 1574881"/>
                <a:gd name="connsiteX3" fmla="*/ 1581231 w 1616981"/>
                <a:gd name="connsiteY3" fmla="*/ 1574881 h 1574881"/>
                <a:gd name="connsiteX4" fmla="*/ 0 w 1616981"/>
                <a:gd name="connsiteY4" fmla="*/ 1574881 h 1574881"/>
                <a:gd name="connsiteX5" fmla="*/ 0 w 1616981"/>
                <a:gd name="connsiteY5" fmla="*/ 0 h 1574881"/>
                <a:gd name="connsiteX0" fmla="*/ 0 w 1583114"/>
                <a:gd name="connsiteY0" fmla="*/ 0 h 1574881"/>
                <a:gd name="connsiteX1" fmla="*/ 584241 w 1583114"/>
                <a:gd name="connsiteY1" fmla="*/ 4763 h 1574881"/>
                <a:gd name="connsiteX2" fmla="*/ 1581232 w 1583114"/>
                <a:gd name="connsiteY2" fmla="*/ 787441 h 1574881"/>
                <a:gd name="connsiteX3" fmla="*/ 1581231 w 1583114"/>
                <a:gd name="connsiteY3" fmla="*/ 1574881 h 1574881"/>
                <a:gd name="connsiteX4" fmla="*/ 0 w 1583114"/>
                <a:gd name="connsiteY4" fmla="*/ 1574881 h 1574881"/>
                <a:gd name="connsiteX5" fmla="*/ 0 w 1583114"/>
                <a:gd name="connsiteY5" fmla="*/ 0 h 1574881"/>
                <a:gd name="connsiteX0" fmla="*/ 0 w 1581511"/>
                <a:gd name="connsiteY0" fmla="*/ 0 h 1574881"/>
                <a:gd name="connsiteX1" fmla="*/ 584241 w 1581511"/>
                <a:gd name="connsiteY1" fmla="*/ 4763 h 1574881"/>
                <a:gd name="connsiteX2" fmla="*/ 1581232 w 1581511"/>
                <a:gd name="connsiteY2" fmla="*/ 787441 h 1574881"/>
                <a:gd name="connsiteX3" fmla="*/ 1581231 w 1581511"/>
                <a:gd name="connsiteY3" fmla="*/ 1574881 h 1574881"/>
                <a:gd name="connsiteX4" fmla="*/ 0 w 1581511"/>
                <a:gd name="connsiteY4" fmla="*/ 1574881 h 1574881"/>
                <a:gd name="connsiteX5" fmla="*/ 0 w 1581511"/>
                <a:gd name="connsiteY5" fmla="*/ 0 h 1574881"/>
                <a:gd name="connsiteX0" fmla="*/ 0 w 1581232"/>
                <a:gd name="connsiteY0" fmla="*/ 0 h 1574881"/>
                <a:gd name="connsiteX1" fmla="*/ 584241 w 1581232"/>
                <a:gd name="connsiteY1" fmla="*/ 4763 h 1574881"/>
                <a:gd name="connsiteX2" fmla="*/ 1581232 w 1581232"/>
                <a:gd name="connsiteY2" fmla="*/ 787441 h 1574881"/>
                <a:gd name="connsiteX3" fmla="*/ 1581231 w 1581232"/>
                <a:gd name="connsiteY3" fmla="*/ 1574881 h 1574881"/>
                <a:gd name="connsiteX4" fmla="*/ 0 w 1581232"/>
                <a:gd name="connsiteY4" fmla="*/ 1574881 h 1574881"/>
                <a:gd name="connsiteX5" fmla="*/ 0 w 1581232"/>
                <a:gd name="connsiteY5" fmla="*/ 0 h 1574881"/>
                <a:gd name="connsiteX0" fmla="*/ 0 w 1581235"/>
                <a:gd name="connsiteY0" fmla="*/ 0 h 1574881"/>
                <a:gd name="connsiteX1" fmla="*/ 584241 w 1581235"/>
                <a:gd name="connsiteY1" fmla="*/ 4763 h 1574881"/>
                <a:gd name="connsiteX2" fmla="*/ 1581235 w 1581235"/>
                <a:gd name="connsiteY2" fmla="*/ 930316 h 1574881"/>
                <a:gd name="connsiteX3" fmla="*/ 1581231 w 1581235"/>
                <a:gd name="connsiteY3" fmla="*/ 1574881 h 1574881"/>
                <a:gd name="connsiteX4" fmla="*/ 0 w 1581235"/>
                <a:gd name="connsiteY4" fmla="*/ 1574881 h 1574881"/>
                <a:gd name="connsiteX5" fmla="*/ 0 w 1581235"/>
                <a:gd name="connsiteY5" fmla="*/ 0 h 1574881"/>
                <a:gd name="connsiteX0" fmla="*/ 0 w 1581235"/>
                <a:gd name="connsiteY0" fmla="*/ 0 h 1574881"/>
                <a:gd name="connsiteX1" fmla="*/ 584241 w 1581235"/>
                <a:gd name="connsiteY1" fmla="*/ 4763 h 1574881"/>
                <a:gd name="connsiteX2" fmla="*/ 1581235 w 1581235"/>
                <a:gd name="connsiteY2" fmla="*/ 996991 h 1574881"/>
                <a:gd name="connsiteX3" fmla="*/ 1581231 w 1581235"/>
                <a:gd name="connsiteY3" fmla="*/ 1574881 h 1574881"/>
                <a:gd name="connsiteX4" fmla="*/ 0 w 1581235"/>
                <a:gd name="connsiteY4" fmla="*/ 1574881 h 1574881"/>
                <a:gd name="connsiteX5" fmla="*/ 0 w 1581235"/>
                <a:gd name="connsiteY5" fmla="*/ 0 h 1574881"/>
                <a:gd name="connsiteX0" fmla="*/ 0 w 1591582"/>
                <a:gd name="connsiteY0" fmla="*/ 0 h 1574881"/>
                <a:gd name="connsiteX1" fmla="*/ 584241 w 1591582"/>
                <a:gd name="connsiteY1" fmla="*/ 4763 h 1574881"/>
                <a:gd name="connsiteX2" fmla="*/ 1581235 w 1591582"/>
                <a:gd name="connsiteY2" fmla="*/ 996991 h 1574881"/>
                <a:gd name="connsiteX3" fmla="*/ 1581231 w 1591582"/>
                <a:gd name="connsiteY3" fmla="*/ 1574881 h 1574881"/>
                <a:gd name="connsiteX4" fmla="*/ 0 w 1591582"/>
                <a:gd name="connsiteY4" fmla="*/ 1574881 h 1574881"/>
                <a:gd name="connsiteX5" fmla="*/ 0 w 1591582"/>
                <a:gd name="connsiteY5" fmla="*/ 0 h 1574881"/>
                <a:gd name="connsiteX0" fmla="*/ 0 w 1591583"/>
                <a:gd name="connsiteY0" fmla="*/ 0 h 1574881"/>
                <a:gd name="connsiteX1" fmla="*/ 584241 w 1591583"/>
                <a:gd name="connsiteY1" fmla="*/ 4763 h 1574881"/>
                <a:gd name="connsiteX2" fmla="*/ 1581235 w 1591583"/>
                <a:gd name="connsiteY2" fmla="*/ 996991 h 1574881"/>
                <a:gd name="connsiteX3" fmla="*/ 1581231 w 1591583"/>
                <a:gd name="connsiteY3" fmla="*/ 1574881 h 1574881"/>
                <a:gd name="connsiteX4" fmla="*/ 0 w 1591583"/>
                <a:gd name="connsiteY4" fmla="*/ 1574881 h 1574881"/>
                <a:gd name="connsiteX5" fmla="*/ 0 w 1591583"/>
                <a:gd name="connsiteY5" fmla="*/ 0 h 1574881"/>
                <a:gd name="connsiteX0" fmla="*/ 0 w 1591583"/>
                <a:gd name="connsiteY0" fmla="*/ 0 h 1574881"/>
                <a:gd name="connsiteX1" fmla="*/ 584241 w 1591583"/>
                <a:gd name="connsiteY1" fmla="*/ 4763 h 1574881"/>
                <a:gd name="connsiteX2" fmla="*/ 1581235 w 1591583"/>
                <a:gd name="connsiteY2" fmla="*/ 996991 h 1574881"/>
                <a:gd name="connsiteX3" fmla="*/ 1581231 w 1591583"/>
                <a:gd name="connsiteY3" fmla="*/ 1574881 h 1574881"/>
                <a:gd name="connsiteX4" fmla="*/ 0 w 1591583"/>
                <a:gd name="connsiteY4" fmla="*/ 1574881 h 1574881"/>
                <a:gd name="connsiteX5" fmla="*/ 0 w 1591583"/>
                <a:gd name="connsiteY5" fmla="*/ 0 h 1574881"/>
                <a:gd name="connsiteX0" fmla="*/ 0 w 1583117"/>
                <a:gd name="connsiteY0" fmla="*/ 0 h 1574881"/>
                <a:gd name="connsiteX1" fmla="*/ 584241 w 1583117"/>
                <a:gd name="connsiteY1" fmla="*/ 4763 h 1574881"/>
                <a:gd name="connsiteX2" fmla="*/ 1581235 w 1583117"/>
                <a:gd name="connsiteY2" fmla="*/ 996991 h 1574881"/>
                <a:gd name="connsiteX3" fmla="*/ 1581231 w 1583117"/>
                <a:gd name="connsiteY3" fmla="*/ 1574881 h 1574881"/>
                <a:gd name="connsiteX4" fmla="*/ 0 w 1583117"/>
                <a:gd name="connsiteY4" fmla="*/ 1574881 h 1574881"/>
                <a:gd name="connsiteX5" fmla="*/ 0 w 1583117"/>
                <a:gd name="connsiteY5" fmla="*/ 0 h 1574881"/>
                <a:gd name="connsiteX0" fmla="*/ 0 w 1585233"/>
                <a:gd name="connsiteY0" fmla="*/ 0 h 1574881"/>
                <a:gd name="connsiteX1" fmla="*/ 584241 w 1585233"/>
                <a:gd name="connsiteY1" fmla="*/ 4763 h 1574881"/>
                <a:gd name="connsiteX2" fmla="*/ 1581235 w 1585233"/>
                <a:gd name="connsiteY2" fmla="*/ 996991 h 1574881"/>
                <a:gd name="connsiteX3" fmla="*/ 1581231 w 1585233"/>
                <a:gd name="connsiteY3" fmla="*/ 1574881 h 1574881"/>
                <a:gd name="connsiteX4" fmla="*/ 0 w 1585233"/>
                <a:gd name="connsiteY4" fmla="*/ 1574881 h 1574881"/>
                <a:gd name="connsiteX5" fmla="*/ 0 w 1585233"/>
                <a:gd name="connsiteY5" fmla="*/ 0 h 1574881"/>
                <a:gd name="connsiteX0" fmla="*/ 2382 w 1585233"/>
                <a:gd name="connsiteY0" fmla="*/ 9525 h 1570118"/>
                <a:gd name="connsiteX1" fmla="*/ 584241 w 1585233"/>
                <a:gd name="connsiteY1" fmla="*/ 0 h 1570118"/>
                <a:gd name="connsiteX2" fmla="*/ 1581235 w 1585233"/>
                <a:gd name="connsiteY2" fmla="*/ 992228 h 1570118"/>
                <a:gd name="connsiteX3" fmla="*/ 1581231 w 1585233"/>
                <a:gd name="connsiteY3" fmla="*/ 1570118 h 1570118"/>
                <a:gd name="connsiteX4" fmla="*/ 0 w 1585233"/>
                <a:gd name="connsiteY4" fmla="*/ 1570118 h 1570118"/>
                <a:gd name="connsiteX5" fmla="*/ 2382 w 1585233"/>
                <a:gd name="connsiteY5" fmla="*/ 9525 h 1570118"/>
                <a:gd name="connsiteX0" fmla="*/ 2385 w 1585233"/>
                <a:gd name="connsiteY0" fmla="*/ 47625 h 1570118"/>
                <a:gd name="connsiteX1" fmla="*/ 584241 w 1585233"/>
                <a:gd name="connsiteY1" fmla="*/ 0 h 1570118"/>
                <a:gd name="connsiteX2" fmla="*/ 1581235 w 1585233"/>
                <a:gd name="connsiteY2" fmla="*/ 992228 h 1570118"/>
                <a:gd name="connsiteX3" fmla="*/ 1581231 w 1585233"/>
                <a:gd name="connsiteY3" fmla="*/ 1570118 h 1570118"/>
                <a:gd name="connsiteX4" fmla="*/ 0 w 1585233"/>
                <a:gd name="connsiteY4" fmla="*/ 1570118 h 1570118"/>
                <a:gd name="connsiteX5" fmla="*/ 2385 w 1585233"/>
                <a:gd name="connsiteY5" fmla="*/ 47625 h 1570118"/>
                <a:gd name="connsiteX0" fmla="*/ 0 w 1587609"/>
                <a:gd name="connsiteY0" fmla="*/ 9525 h 1570118"/>
                <a:gd name="connsiteX1" fmla="*/ 586617 w 1587609"/>
                <a:gd name="connsiteY1" fmla="*/ 0 h 1570118"/>
                <a:gd name="connsiteX2" fmla="*/ 1583611 w 1587609"/>
                <a:gd name="connsiteY2" fmla="*/ 992228 h 1570118"/>
                <a:gd name="connsiteX3" fmla="*/ 1583607 w 1587609"/>
                <a:gd name="connsiteY3" fmla="*/ 1570118 h 1570118"/>
                <a:gd name="connsiteX4" fmla="*/ 2376 w 1587609"/>
                <a:gd name="connsiteY4" fmla="*/ 1570118 h 1570118"/>
                <a:gd name="connsiteX5" fmla="*/ 0 w 1587609"/>
                <a:gd name="connsiteY5" fmla="*/ 9525 h 1570118"/>
                <a:gd name="connsiteX0" fmla="*/ 0 w 1656578"/>
                <a:gd name="connsiteY0" fmla="*/ 0 h 1560593"/>
                <a:gd name="connsiteX1" fmla="*/ 598526 w 1656578"/>
                <a:gd name="connsiteY1" fmla="*/ 9525 h 1560593"/>
                <a:gd name="connsiteX2" fmla="*/ 1583611 w 1656578"/>
                <a:gd name="connsiteY2" fmla="*/ 982703 h 1560593"/>
                <a:gd name="connsiteX3" fmla="*/ 1583607 w 1656578"/>
                <a:gd name="connsiteY3" fmla="*/ 1560593 h 1560593"/>
                <a:gd name="connsiteX4" fmla="*/ 2376 w 1656578"/>
                <a:gd name="connsiteY4" fmla="*/ 1560593 h 1560593"/>
                <a:gd name="connsiteX5" fmla="*/ 0 w 1656578"/>
                <a:gd name="connsiteY5" fmla="*/ 0 h 1560593"/>
                <a:gd name="connsiteX0" fmla="*/ 0 w 1655520"/>
                <a:gd name="connsiteY0" fmla="*/ 0 h 1560593"/>
                <a:gd name="connsiteX1" fmla="*/ 612816 w 1655520"/>
                <a:gd name="connsiteY1" fmla="*/ 9525 h 1560593"/>
                <a:gd name="connsiteX2" fmla="*/ 1583611 w 1655520"/>
                <a:gd name="connsiteY2" fmla="*/ 982703 h 1560593"/>
                <a:gd name="connsiteX3" fmla="*/ 1583607 w 1655520"/>
                <a:gd name="connsiteY3" fmla="*/ 1560593 h 1560593"/>
                <a:gd name="connsiteX4" fmla="*/ 2376 w 1655520"/>
                <a:gd name="connsiteY4" fmla="*/ 1560593 h 1560593"/>
                <a:gd name="connsiteX5" fmla="*/ 0 w 1655520"/>
                <a:gd name="connsiteY5" fmla="*/ 0 h 1560593"/>
                <a:gd name="connsiteX0" fmla="*/ 0 w 1655520"/>
                <a:gd name="connsiteY0" fmla="*/ 0 h 1560593"/>
                <a:gd name="connsiteX1" fmla="*/ 612816 w 1655520"/>
                <a:gd name="connsiteY1" fmla="*/ 9525 h 1560593"/>
                <a:gd name="connsiteX2" fmla="*/ 1583611 w 1655520"/>
                <a:gd name="connsiteY2" fmla="*/ 982703 h 1560593"/>
                <a:gd name="connsiteX3" fmla="*/ 1583607 w 1655520"/>
                <a:gd name="connsiteY3" fmla="*/ 1560593 h 1560593"/>
                <a:gd name="connsiteX4" fmla="*/ 2376 w 1655520"/>
                <a:gd name="connsiteY4" fmla="*/ 1560593 h 1560593"/>
                <a:gd name="connsiteX5" fmla="*/ 0 w 1655520"/>
                <a:gd name="connsiteY5" fmla="*/ 0 h 1560593"/>
                <a:gd name="connsiteX0" fmla="*/ 0 w 1584613"/>
                <a:gd name="connsiteY0" fmla="*/ 0 h 1560593"/>
                <a:gd name="connsiteX1" fmla="*/ 612816 w 1584613"/>
                <a:gd name="connsiteY1" fmla="*/ 9525 h 1560593"/>
                <a:gd name="connsiteX2" fmla="*/ 1583611 w 1584613"/>
                <a:gd name="connsiteY2" fmla="*/ 982703 h 1560593"/>
                <a:gd name="connsiteX3" fmla="*/ 1583607 w 1584613"/>
                <a:gd name="connsiteY3" fmla="*/ 1560593 h 1560593"/>
                <a:gd name="connsiteX4" fmla="*/ 2376 w 1584613"/>
                <a:gd name="connsiteY4" fmla="*/ 1560593 h 1560593"/>
                <a:gd name="connsiteX5" fmla="*/ 0 w 1584613"/>
                <a:gd name="connsiteY5" fmla="*/ 0 h 1560593"/>
                <a:gd name="connsiteX0" fmla="*/ 0 w 1584613"/>
                <a:gd name="connsiteY0" fmla="*/ 0 h 1560593"/>
                <a:gd name="connsiteX1" fmla="*/ 612816 w 1584613"/>
                <a:gd name="connsiteY1" fmla="*/ 9525 h 1560593"/>
                <a:gd name="connsiteX2" fmla="*/ 1583611 w 1584613"/>
                <a:gd name="connsiteY2" fmla="*/ 982703 h 1560593"/>
                <a:gd name="connsiteX3" fmla="*/ 1583607 w 1584613"/>
                <a:gd name="connsiteY3" fmla="*/ 1560593 h 1560593"/>
                <a:gd name="connsiteX4" fmla="*/ 2376 w 1584613"/>
                <a:gd name="connsiteY4" fmla="*/ 1560593 h 1560593"/>
                <a:gd name="connsiteX5" fmla="*/ 0 w 1584613"/>
                <a:gd name="connsiteY5" fmla="*/ 0 h 1560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4613" h="1560593">
                  <a:moveTo>
                    <a:pt x="0" y="0"/>
                  </a:moveTo>
                  <a:lnTo>
                    <a:pt x="612816" y="9525"/>
                  </a:lnTo>
                  <a:cubicBezTo>
                    <a:pt x="1047708" y="9525"/>
                    <a:pt x="1538744" y="369908"/>
                    <a:pt x="1583611" y="982703"/>
                  </a:cubicBezTo>
                  <a:cubicBezTo>
                    <a:pt x="1585869" y="1145964"/>
                    <a:pt x="1583607" y="1298113"/>
                    <a:pt x="1583607" y="1560593"/>
                  </a:cubicBezTo>
                  <a:lnTo>
                    <a:pt x="2376" y="1560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B3D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6" name="Imagem 15">
            <a:extLst>
              <a:ext uri="{FF2B5EF4-FFF2-40B4-BE49-F238E27FC236}">
                <a16:creationId xmlns:a16="http://schemas.microsoft.com/office/drawing/2014/main" id="{F2412555-6D73-493C-B8EF-FF6E2D6589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8420" y="5746605"/>
            <a:ext cx="892935" cy="89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25833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pt-BR"/>
            </a:defPPr>
          </a:lstStyle>
          <a:p>
            <a:pPr rtl="0"/>
            <a:r>
              <a:rPr lang="pt-BR" dirty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2702955"/>
            <a:ext cx="11430000" cy="37843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</a:lstStyle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137ED89B-54A4-4635-912B-457EFA681B2E}"/>
              </a:ext>
            </a:extLst>
          </p:cNvPr>
          <p:cNvGrpSpPr/>
          <p:nvPr userDrawn="1"/>
        </p:nvGrpSpPr>
        <p:grpSpPr>
          <a:xfrm>
            <a:off x="10929814" y="5628039"/>
            <a:ext cx="1097847" cy="1097847"/>
            <a:chOff x="8901441" y="232913"/>
            <a:chExt cx="3150934" cy="3150934"/>
          </a:xfrm>
        </p:grpSpPr>
        <p:sp>
          <p:nvSpPr>
            <p:cNvPr id="8" name="Forma Livre: Forma 7">
              <a:extLst>
                <a:ext uri="{FF2B5EF4-FFF2-40B4-BE49-F238E27FC236}">
                  <a16:creationId xmlns:a16="http://schemas.microsoft.com/office/drawing/2014/main" id="{9B55CA80-FCFE-45EB-ADC9-26B282D0FF88}"/>
                </a:ext>
              </a:extLst>
            </p:cNvPr>
            <p:cNvSpPr/>
            <p:nvPr userDrawn="1"/>
          </p:nvSpPr>
          <p:spPr>
            <a:xfrm rot="16200000">
              <a:off x="10465741" y="244080"/>
              <a:ext cx="1575467" cy="1553133"/>
            </a:xfrm>
            <a:custGeom>
              <a:avLst/>
              <a:gdLst>
                <a:gd name="connsiteX0" fmla="*/ 1575417 w 1575467"/>
                <a:gd name="connsiteY0" fmla="*/ 1104805 h 1553133"/>
                <a:gd name="connsiteX1" fmla="*/ 1574554 w 1575467"/>
                <a:gd name="connsiteY1" fmla="*/ 1466940 h 1553133"/>
                <a:gd name="connsiteX2" fmla="*/ 1574468 w 1575467"/>
                <a:gd name="connsiteY2" fmla="*/ 1553133 h 1553133"/>
                <a:gd name="connsiteX3" fmla="*/ 971798 w 1575467"/>
                <a:gd name="connsiteY3" fmla="*/ 1543765 h 1553133"/>
                <a:gd name="connsiteX4" fmla="*/ 1003 w 1575467"/>
                <a:gd name="connsiteY4" fmla="*/ 570587 h 1553133"/>
                <a:gd name="connsiteX5" fmla="*/ 914 w 1575467"/>
                <a:gd name="connsiteY5" fmla="*/ 86193 h 1553133"/>
                <a:gd name="connsiteX6" fmla="*/ 1000 w 1575467"/>
                <a:gd name="connsiteY6" fmla="*/ 0 h 1553133"/>
                <a:gd name="connsiteX7" fmla="*/ 603670 w 1575467"/>
                <a:gd name="connsiteY7" fmla="*/ 9367 h 1553133"/>
                <a:gd name="connsiteX8" fmla="*/ 1574465 w 1575467"/>
                <a:gd name="connsiteY8" fmla="*/ 982545 h 1553133"/>
                <a:gd name="connsiteX9" fmla="*/ 1575417 w 1575467"/>
                <a:gd name="connsiteY9" fmla="*/ 1104805 h 155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67" h="1553133">
                  <a:moveTo>
                    <a:pt x="1575417" y="1104805"/>
                  </a:moveTo>
                  <a:cubicBezTo>
                    <a:pt x="1575680" y="1208115"/>
                    <a:pt x="1574841" y="1318943"/>
                    <a:pt x="1574554" y="1466940"/>
                  </a:cubicBezTo>
                  <a:lnTo>
                    <a:pt x="1574468" y="1553133"/>
                  </a:lnTo>
                  <a:lnTo>
                    <a:pt x="971798" y="1543765"/>
                  </a:lnTo>
                  <a:cubicBezTo>
                    <a:pt x="536906" y="1543765"/>
                    <a:pt x="45870" y="1183382"/>
                    <a:pt x="1003" y="570587"/>
                  </a:cubicBezTo>
                  <a:cubicBezTo>
                    <a:pt x="-972" y="427734"/>
                    <a:pt x="512" y="293388"/>
                    <a:pt x="914" y="86193"/>
                  </a:cubicBezTo>
                  <a:lnTo>
                    <a:pt x="1000" y="0"/>
                  </a:lnTo>
                  <a:lnTo>
                    <a:pt x="603670" y="9367"/>
                  </a:lnTo>
                  <a:cubicBezTo>
                    <a:pt x="1038562" y="9367"/>
                    <a:pt x="1529598" y="369750"/>
                    <a:pt x="1574465" y="982545"/>
                  </a:cubicBezTo>
                  <a:cubicBezTo>
                    <a:pt x="1575029" y="1023360"/>
                    <a:pt x="1575311" y="1063481"/>
                    <a:pt x="1575417" y="1104805"/>
                  </a:cubicBezTo>
                  <a:close/>
                </a:path>
              </a:pathLst>
            </a:custGeom>
            <a:solidFill>
              <a:srgbClr val="ABFF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pt-BR"/>
            </a:p>
          </p:txBody>
        </p:sp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FC554B19-2BE1-4362-AFFB-16F16F5071A6}"/>
                </a:ext>
              </a:extLst>
            </p:cNvPr>
            <p:cNvSpPr/>
            <p:nvPr userDrawn="1"/>
          </p:nvSpPr>
          <p:spPr>
            <a:xfrm>
              <a:off x="8901441" y="255247"/>
              <a:ext cx="1575467" cy="1553133"/>
            </a:xfrm>
            <a:custGeom>
              <a:avLst/>
              <a:gdLst>
                <a:gd name="connsiteX0" fmla="*/ 1575417 w 1575467"/>
                <a:gd name="connsiteY0" fmla="*/ 1104805 h 1553133"/>
                <a:gd name="connsiteX1" fmla="*/ 1574554 w 1575467"/>
                <a:gd name="connsiteY1" fmla="*/ 1466940 h 1553133"/>
                <a:gd name="connsiteX2" fmla="*/ 1574468 w 1575467"/>
                <a:gd name="connsiteY2" fmla="*/ 1553133 h 1553133"/>
                <a:gd name="connsiteX3" fmla="*/ 971798 w 1575467"/>
                <a:gd name="connsiteY3" fmla="*/ 1543765 h 1553133"/>
                <a:gd name="connsiteX4" fmla="*/ 1003 w 1575467"/>
                <a:gd name="connsiteY4" fmla="*/ 570587 h 1553133"/>
                <a:gd name="connsiteX5" fmla="*/ 914 w 1575467"/>
                <a:gd name="connsiteY5" fmla="*/ 86193 h 1553133"/>
                <a:gd name="connsiteX6" fmla="*/ 1000 w 1575467"/>
                <a:gd name="connsiteY6" fmla="*/ 0 h 1553133"/>
                <a:gd name="connsiteX7" fmla="*/ 603670 w 1575467"/>
                <a:gd name="connsiteY7" fmla="*/ 9367 h 1553133"/>
                <a:gd name="connsiteX8" fmla="*/ 1574465 w 1575467"/>
                <a:gd name="connsiteY8" fmla="*/ 982545 h 1553133"/>
                <a:gd name="connsiteX9" fmla="*/ 1575417 w 1575467"/>
                <a:gd name="connsiteY9" fmla="*/ 1104805 h 155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67" h="1553133">
                  <a:moveTo>
                    <a:pt x="1575417" y="1104805"/>
                  </a:moveTo>
                  <a:cubicBezTo>
                    <a:pt x="1575680" y="1208115"/>
                    <a:pt x="1574841" y="1318943"/>
                    <a:pt x="1574554" y="1466940"/>
                  </a:cubicBezTo>
                  <a:lnTo>
                    <a:pt x="1574468" y="1553133"/>
                  </a:lnTo>
                  <a:lnTo>
                    <a:pt x="971798" y="1543765"/>
                  </a:lnTo>
                  <a:cubicBezTo>
                    <a:pt x="536906" y="1543765"/>
                    <a:pt x="45870" y="1183382"/>
                    <a:pt x="1003" y="570587"/>
                  </a:cubicBezTo>
                  <a:cubicBezTo>
                    <a:pt x="-972" y="427734"/>
                    <a:pt x="512" y="293388"/>
                    <a:pt x="914" y="86193"/>
                  </a:cubicBezTo>
                  <a:lnTo>
                    <a:pt x="1000" y="0"/>
                  </a:lnTo>
                  <a:lnTo>
                    <a:pt x="603670" y="9367"/>
                  </a:lnTo>
                  <a:cubicBezTo>
                    <a:pt x="1038562" y="9367"/>
                    <a:pt x="1529598" y="369750"/>
                    <a:pt x="1574465" y="982545"/>
                  </a:cubicBezTo>
                  <a:cubicBezTo>
                    <a:pt x="1575029" y="1023360"/>
                    <a:pt x="1575311" y="1063481"/>
                    <a:pt x="1575417" y="1104805"/>
                  </a:cubicBezTo>
                  <a:close/>
                </a:path>
              </a:pathLst>
            </a:custGeom>
            <a:solidFill>
              <a:srgbClr val="7B3D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pt-BR" dirty="0"/>
            </a:p>
          </p:txBody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4568904C-5C6C-46AD-A273-8FF9A19A72BA}"/>
                </a:ext>
              </a:extLst>
            </p:cNvPr>
            <p:cNvSpPr/>
            <p:nvPr userDrawn="1"/>
          </p:nvSpPr>
          <p:spPr>
            <a:xfrm rot="16200000">
              <a:off x="8912608" y="1819547"/>
              <a:ext cx="1575467" cy="1553133"/>
            </a:xfrm>
            <a:custGeom>
              <a:avLst/>
              <a:gdLst>
                <a:gd name="connsiteX0" fmla="*/ 1575417 w 1575467"/>
                <a:gd name="connsiteY0" fmla="*/ 1104805 h 1553133"/>
                <a:gd name="connsiteX1" fmla="*/ 1574554 w 1575467"/>
                <a:gd name="connsiteY1" fmla="*/ 1466940 h 1553133"/>
                <a:gd name="connsiteX2" fmla="*/ 1574468 w 1575467"/>
                <a:gd name="connsiteY2" fmla="*/ 1553133 h 1553133"/>
                <a:gd name="connsiteX3" fmla="*/ 971798 w 1575467"/>
                <a:gd name="connsiteY3" fmla="*/ 1543765 h 1553133"/>
                <a:gd name="connsiteX4" fmla="*/ 1003 w 1575467"/>
                <a:gd name="connsiteY4" fmla="*/ 570587 h 1553133"/>
                <a:gd name="connsiteX5" fmla="*/ 914 w 1575467"/>
                <a:gd name="connsiteY5" fmla="*/ 86193 h 1553133"/>
                <a:gd name="connsiteX6" fmla="*/ 1000 w 1575467"/>
                <a:gd name="connsiteY6" fmla="*/ 0 h 1553133"/>
                <a:gd name="connsiteX7" fmla="*/ 603670 w 1575467"/>
                <a:gd name="connsiteY7" fmla="*/ 9367 h 1553133"/>
                <a:gd name="connsiteX8" fmla="*/ 1574465 w 1575467"/>
                <a:gd name="connsiteY8" fmla="*/ 982545 h 1553133"/>
                <a:gd name="connsiteX9" fmla="*/ 1575417 w 1575467"/>
                <a:gd name="connsiteY9" fmla="*/ 1104805 h 155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67" h="1553133">
                  <a:moveTo>
                    <a:pt x="1575417" y="1104805"/>
                  </a:moveTo>
                  <a:cubicBezTo>
                    <a:pt x="1575680" y="1208115"/>
                    <a:pt x="1574841" y="1318943"/>
                    <a:pt x="1574554" y="1466940"/>
                  </a:cubicBezTo>
                  <a:lnTo>
                    <a:pt x="1574468" y="1553133"/>
                  </a:lnTo>
                  <a:lnTo>
                    <a:pt x="971798" y="1543765"/>
                  </a:lnTo>
                  <a:cubicBezTo>
                    <a:pt x="536906" y="1543765"/>
                    <a:pt x="45870" y="1183382"/>
                    <a:pt x="1003" y="570587"/>
                  </a:cubicBezTo>
                  <a:cubicBezTo>
                    <a:pt x="-972" y="427734"/>
                    <a:pt x="512" y="293388"/>
                    <a:pt x="914" y="86193"/>
                  </a:cubicBezTo>
                  <a:lnTo>
                    <a:pt x="1000" y="0"/>
                  </a:lnTo>
                  <a:lnTo>
                    <a:pt x="603670" y="9367"/>
                  </a:lnTo>
                  <a:cubicBezTo>
                    <a:pt x="1038562" y="9367"/>
                    <a:pt x="1529598" y="369750"/>
                    <a:pt x="1574465" y="982545"/>
                  </a:cubicBezTo>
                  <a:cubicBezTo>
                    <a:pt x="1575029" y="1023360"/>
                    <a:pt x="1575311" y="1063481"/>
                    <a:pt x="1575417" y="1104805"/>
                  </a:cubicBezTo>
                  <a:close/>
                </a:path>
              </a:pathLst>
            </a:custGeom>
            <a:solidFill>
              <a:srgbClr val="ABFF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pt-BR"/>
            </a:p>
          </p:txBody>
        </p:sp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BA9E40AA-03A7-4AB2-A13B-6F4153445BEC}"/>
                </a:ext>
              </a:extLst>
            </p:cNvPr>
            <p:cNvSpPr/>
            <p:nvPr userDrawn="1"/>
          </p:nvSpPr>
          <p:spPr>
            <a:xfrm>
              <a:off x="10476908" y="1808380"/>
              <a:ext cx="1575467" cy="1553133"/>
            </a:xfrm>
            <a:custGeom>
              <a:avLst/>
              <a:gdLst>
                <a:gd name="connsiteX0" fmla="*/ 1575417 w 1575467"/>
                <a:gd name="connsiteY0" fmla="*/ 1104805 h 1553133"/>
                <a:gd name="connsiteX1" fmla="*/ 1574554 w 1575467"/>
                <a:gd name="connsiteY1" fmla="*/ 1466940 h 1553133"/>
                <a:gd name="connsiteX2" fmla="*/ 1574468 w 1575467"/>
                <a:gd name="connsiteY2" fmla="*/ 1553133 h 1553133"/>
                <a:gd name="connsiteX3" fmla="*/ 971798 w 1575467"/>
                <a:gd name="connsiteY3" fmla="*/ 1543765 h 1553133"/>
                <a:gd name="connsiteX4" fmla="*/ 1003 w 1575467"/>
                <a:gd name="connsiteY4" fmla="*/ 570587 h 1553133"/>
                <a:gd name="connsiteX5" fmla="*/ 914 w 1575467"/>
                <a:gd name="connsiteY5" fmla="*/ 86193 h 1553133"/>
                <a:gd name="connsiteX6" fmla="*/ 1000 w 1575467"/>
                <a:gd name="connsiteY6" fmla="*/ 0 h 1553133"/>
                <a:gd name="connsiteX7" fmla="*/ 603670 w 1575467"/>
                <a:gd name="connsiteY7" fmla="*/ 9367 h 1553133"/>
                <a:gd name="connsiteX8" fmla="*/ 1574465 w 1575467"/>
                <a:gd name="connsiteY8" fmla="*/ 982545 h 1553133"/>
                <a:gd name="connsiteX9" fmla="*/ 1575417 w 1575467"/>
                <a:gd name="connsiteY9" fmla="*/ 1104805 h 155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67" h="1553133">
                  <a:moveTo>
                    <a:pt x="1575417" y="1104805"/>
                  </a:moveTo>
                  <a:cubicBezTo>
                    <a:pt x="1575680" y="1208115"/>
                    <a:pt x="1574841" y="1318943"/>
                    <a:pt x="1574554" y="1466940"/>
                  </a:cubicBezTo>
                  <a:lnTo>
                    <a:pt x="1574468" y="1553133"/>
                  </a:lnTo>
                  <a:lnTo>
                    <a:pt x="971798" y="1543765"/>
                  </a:lnTo>
                  <a:cubicBezTo>
                    <a:pt x="536906" y="1543765"/>
                    <a:pt x="45870" y="1183382"/>
                    <a:pt x="1003" y="570587"/>
                  </a:cubicBezTo>
                  <a:cubicBezTo>
                    <a:pt x="-972" y="427734"/>
                    <a:pt x="512" y="293388"/>
                    <a:pt x="914" y="86193"/>
                  </a:cubicBezTo>
                  <a:lnTo>
                    <a:pt x="1000" y="0"/>
                  </a:lnTo>
                  <a:lnTo>
                    <a:pt x="603670" y="9367"/>
                  </a:lnTo>
                  <a:cubicBezTo>
                    <a:pt x="1038562" y="9367"/>
                    <a:pt x="1529598" y="369750"/>
                    <a:pt x="1574465" y="982545"/>
                  </a:cubicBezTo>
                  <a:cubicBezTo>
                    <a:pt x="1575029" y="1023360"/>
                    <a:pt x="1575311" y="1063481"/>
                    <a:pt x="1575417" y="110480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pt-BR" dirty="0"/>
            </a:p>
          </p:txBody>
        </p:sp>
      </p:grpSp>
      <p:pic>
        <p:nvPicPr>
          <p:cNvPr id="12" name="Imagem 11">
            <a:extLst>
              <a:ext uri="{FF2B5EF4-FFF2-40B4-BE49-F238E27FC236}">
                <a16:creationId xmlns:a16="http://schemas.microsoft.com/office/drawing/2014/main" id="{BFEA774C-2612-4CAD-AD4C-A308B3374FBD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81000" y="261938"/>
            <a:ext cx="4359499" cy="74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1" r:id="rId3"/>
    <p:sldLayoutId id="2147483659" r:id="rId4"/>
    <p:sldLayoutId id="2147483668" r:id="rId5"/>
    <p:sldLayoutId id="2147483669" r:id="rId6"/>
    <p:sldLayoutId id="2147483677" r:id="rId7"/>
    <p:sldLayoutId id="2147483661" r:id="rId8"/>
    <p:sldLayoutId id="2147483666" r:id="rId9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pt-BR" sz="4400" b="1" kern="1200">
          <a:solidFill>
            <a:srgbClr val="0039C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pt-BR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rma Livre: Forma 17">
            <a:extLst>
              <a:ext uri="{FF2B5EF4-FFF2-40B4-BE49-F238E27FC236}">
                <a16:creationId xmlns:a16="http://schemas.microsoft.com/office/drawing/2014/main" id="{D0F917E1-6A93-43C7-AEBF-F8838A228FDD}"/>
              </a:ext>
            </a:extLst>
          </p:cNvPr>
          <p:cNvSpPr/>
          <p:nvPr userDrawn="1"/>
        </p:nvSpPr>
        <p:spPr>
          <a:xfrm rot="10800000">
            <a:off x="1388721" y="7330849"/>
            <a:ext cx="1198154" cy="1181168"/>
          </a:xfrm>
          <a:custGeom>
            <a:avLst/>
            <a:gdLst>
              <a:gd name="connsiteX0" fmla="*/ 1575417 w 1575467"/>
              <a:gd name="connsiteY0" fmla="*/ 1104805 h 1553133"/>
              <a:gd name="connsiteX1" fmla="*/ 1574554 w 1575467"/>
              <a:gd name="connsiteY1" fmla="*/ 1466940 h 1553133"/>
              <a:gd name="connsiteX2" fmla="*/ 1574468 w 1575467"/>
              <a:gd name="connsiteY2" fmla="*/ 1553133 h 1553133"/>
              <a:gd name="connsiteX3" fmla="*/ 971798 w 1575467"/>
              <a:gd name="connsiteY3" fmla="*/ 1543765 h 1553133"/>
              <a:gd name="connsiteX4" fmla="*/ 1003 w 1575467"/>
              <a:gd name="connsiteY4" fmla="*/ 570587 h 1553133"/>
              <a:gd name="connsiteX5" fmla="*/ 914 w 1575467"/>
              <a:gd name="connsiteY5" fmla="*/ 86193 h 1553133"/>
              <a:gd name="connsiteX6" fmla="*/ 1000 w 1575467"/>
              <a:gd name="connsiteY6" fmla="*/ 0 h 1553133"/>
              <a:gd name="connsiteX7" fmla="*/ 603670 w 1575467"/>
              <a:gd name="connsiteY7" fmla="*/ 9367 h 1553133"/>
              <a:gd name="connsiteX8" fmla="*/ 1574465 w 1575467"/>
              <a:gd name="connsiteY8" fmla="*/ 982545 h 1553133"/>
              <a:gd name="connsiteX9" fmla="*/ 1575417 w 1575467"/>
              <a:gd name="connsiteY9" fmla="*/ 1104805 h 155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67" h="1553133">
                <a:moveTo>
                  <a:pt x="1575417" y="1104805"/>
                </a:moveTo>
                <a:cubicBezTo>
                  <a:pt x="1575680" y="1208115"/>
                  <a:pt x="1574841" y="1318943"/>
                  <a:pt x="1574554" y="1466940"/>
                </a:cubicBezTo>
                <a:lnTo>
                  <a:pt x="1574468" y="1553133"/>
                </a:lnTo>
                <a:lnTo>
                  <a:pt x="971798" y="1543765"/>
                </a:lnTo>
                <a:cubicBezTo>
                  <a:pt x="536906" y="1543765"/>
                  <a:pt x="45870" y="1183382"/>
                  <a:pt x="1003" y="570587"/>
                </a:cubicBezTo>
                <a:cubicBezTo>
                  <a:pt x="-972" y="427734"/>
                  <a:pt x="512" y="293388"/>
                  <a:pt x="914" y="86193"/>
                </a:cubicBezTo>
                <a:lnTo>
                  <a:pt x="1000" y="0"/>
                </a:lnTo>
                <a:lnTo>
                  <a:pt x="603670" y="9367"/>
                </a:lnTo>
                <a:cubicBezTo>
                  <a:pt x="1038562" y="9367"/>
                  <a:pt x="1529598" y="369750"/>
                  <a:pt x="1574465" y="982545"/>
                </a:cubicBezTo>
                <a:cubicBezTo>
                  <a:pt x="1575029" y="1023360"/>
                  <a:pt x="1575311" y="1063481"/>
                  <a:pt x="1575417" y="1104805"/>
                </a:cubicBezTo>
                <a:close/>
              </a:path>
            </a:pathLst>
          </a:cu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F5EABF48-926E-4835-B74A-55AA08A0CBC6}"/>
              </a:ext>
            </a:extLst>
          </p:cNvPr>
          <p:cNvSpPr/>
          <p:nvPr userDrawn="1"/>
        </p:nvSpPr>
        <p:spPr>
          <a:xfrm rot="10800000">
            <a:off x="199635" y="7330848"/>
            <a:ext cx="1189086" cy="1189086"/>
          </a:xfrm>
          <a:prstGeom prst="rect">
            <a:avLst/>
          </a:prstGeom>
          <a:solidFill>
            <a:srgbClr val="7B3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82D9441E-9EF0-41F5-93AF-E8A39CFB03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230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4AD30F-F23C-40FA-A20A-14CFC2B66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08FE9F-4892-40E5-B3F1-50F4EDFE0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688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theme/theme1.xml><?xml version="1.0" encoding="utf-8"?>
<a:theme xmlns:a="http://schemas.openxmlformats.org/drawingml/2006/main" name="Personalizado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ntserrat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45331398_Win32_SL_V13" id="{C59E605D-C281-4A06-BDA0-E97A35AC3AA8}" vid="{25D1D206-DA25-4050-926A-BD6D3A1B506F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E52C7A-8834-4F18-859F-7167A187E13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731D3D4E-040D-4F59-9215-B1F04B81B9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7188B1-CB43-4216-A332-EE7733BC22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1568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Montserrat</vt:lpstr>
      <vt:lpstr>Calibri</vt:lpstr>
      <vt:lpstr>Arial</vt:lpstr>
      <vt:lpstr>Personalizado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básica</dc:title>
  <dc:creator>Priscila Thompson</dc:creator>
  <cp:lastModifiedBy>Priscila Thompson</cp:lastModifiedBy>
  <cp:revision>23</cp:revision>
  <dcterms:created xsi:type="dcterms:W3CDTF">2025-03-21T21:00:33Z</dcterms:created>
  <dcterms:modified xsi:type="dcterms:W3CDTF">2025-10-07T12:10:01Z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