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300" r:id="rId5"/>
  </p:sldIdLst>
  <p:sldSz cx="32399288" cy="43200638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  <p:embeddedFont>
      <p:font typeface="Montserrat" panose="00000500000000000000" pitchFamily="50" charset="0"/>
      <p:regular r:id="rId12"/>
      <p:bold r:id="rId13"/>
    </p:embeddedFont>
  </p:embeddedFontLst>
  <p:defaultTextStyle>
    <a:defPPr rtl="0">
      <a:defRPr lang="pt-BR"/>
    </a:defPPr>
    <a:lvl1pPr marL="0" algn="l" defTabSz="3626368" rtl="0" eaLnBrk="1" latinLnBrk="0" hangingPunct="1">
      <a:defRPr lang="pt-BR" sz="7135" kern="1200">
        <a:solidFill>
          <a:schemeClr val="tx1"/>
        </a:solidFill>
        <a:latin typeface="+mn-lt"/>
        <a:ea typeface="+mn-ea"/>
        <a:cs typeface="+mn-cs"/>
      </a:defRPr>
    </a:lvl1pPr>
    <a:lvl2pPr marL="1813184" algn="l" defTabSz="3626368" rtl="0" eaLnBrk="1" latinLnBrk="0" hangingPunct="1">
      <a:defRPr lang="pt-BR" sz="7135" kern="1200">
        <a:solidFill>
          <a:schemeClr val="tx1"/>
        </a:solidFill>
        <a:latin typeface="+mn-lt"/>
        <a:ea typeface="+mn-ea"/>
        <a:cs typeface="+mn-cs"/>
      </a:defRPr>
    </a:lvl2pPr>
    <a:lvl3pPr marL="3626368" algn="l" defTabSz="3626368" rtl="0" eaLnBrk="1" latinLnBrk="0" hangingPunct="1">
      <a:defRPr lang="pt-BR" sz="7135" kern="1200">
        <a:solidFill>
          <a:schemeClr val="tx1"/>
        </a:solidFill>
        <a:latin typeface="+mn-lt"/>
        <a:ea typeface="+mn-ea"/>
        <a:cs typeface="+mn-cs"/>
      </a:defRPr>
    </a:lvl3pPr>
    <a:lvl4pPr marL="5439552" algn="l" defTabSz="3626368" rtl="0" eaLnBrk="1" latinLnBrk="0" hangingPunct="1">
      <a:defRPr lang="pt-BR" sz="7135" kern="1200">
        <a:solidFill>
          <a:schemeClr val="tx1"/>
        </a:solidFill>
        <a:latin typeface="+mn-lt"/>
        <a:ea typeface="+mn-ea"/>
        <a:cs typeface="+mn-cs"/>
      </a:defRPr>
    </a:lvl4pPr>
    <a:lvl5pPr marL="7252735" algn="l" defTabSz="3626368" rtl="0" eaLnBrk="1" latinLnBrk="0" hangingPunct="1">
      <a:defRPr lang="pt-BR" sz="7135" kern="1200">
        <a:solidFill>
          <a:schemeClr val="tx1"/>
        </a:solidFill>
        <a:latin typeface="+mn-lt"/>
        <a:ea typeface="+mn-ea"/>
        <a:cs typeface="+mn-cs"/>
      </a:defRPr>
    </a:lvl5pPr>
    <a:lvl6pPr marL="9065919" algn="l" defTabSz="3626368" rtl="0" eaLnBrk="1" latinLnBrk="0" hangingPunct="1">
      <a:defRPr lang="pt-BR" sz="7135" kern="1200">
        <a:solidFill>
          <a:schemeClr val="tx1"/>
        </a:solidFill>
        <a:latin typeface="+mn-lt"/>
        <a:ea typeface="+mn-ea"/>
        <a:cs typeface="+mn-cs"/>
      </a:defRPr>
    </a:lvl6pPr>
    <a:lvl7pPr marL="10879099" algn="l" defTabSz="3626368" rtl="0" eaLnBrk="1" latinLnBrk="0" hangingPunct="1">
      <a:defRPr lang="pt-BR" sz="7135" kern="1200">
        <a:solidFill>
          <a:schemeClr val="tx1"/>
        </a:solidFill>
        <a:latin typeface="+mn-lt"/>
        <a:ea typeface="+mn-ea"/>
        <a:cs typeface="+mn-cs"/>
      </a:defRPr>
    </a:lvl7pPr>
    <a:lvl8pPr marL="12692283" algn="l" defTabSz="3626368" rtl="0" eaLnBrk="1" latinLnBrk="0" hangingPunct="1">
      <a:defRPr lang="pt-BR" sz="7135" kern="1200">
        <a:solidFill>
          <a:schemeClr val="tx1"/>
        </a:solidFill>
        <a:latin typeface="+mn-lt"/>
        <a:ea typeface="+mn-ea"/>
        <a:cs typeface="+mn-cs"/>
      </a:defRPr>
    </a:lvl8pPr>
    <a:lvl9pPr marL="14505467" algn="l" defTabSz="3626368" rtl="0" eaLnBrk="1" latinLnBrk="0" hangingPunct="1">
      <a:defRPr lang="pt-BR" sz="713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Autor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9C7"/>
    <a:srgbClr val="7B3DDB"/>
    <a:srgbClr val="ECECEC"/>
    <a:srgbClr val="ABFF01"/>
    <a:srgbClr val="8593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51" autoAdjust="0"/>
    <p:restoredTop sz="95646" autoAdjust="0"/>
  </p:normalViewPr>
  <p:slideViewPr>
    <p:cSldViewPr snapToGrid="0">
      <p:cViewPr>
        <p:scale>
          <a:sx n="25" d="100"/>
          <a:sy n="25" d="100"/>
        </p:scale>
        <p:origin x="822" y="18"/>
      </p:cViewPr>
      <p:guideLst/>
    </p:cSldViewPr>
  </p:slideViewPr>
  <p:outlineViewPr>
    <p:cViewPr>
      <p:scale>
        <a:sx n="33" d="100"/>
        <a:sy n="33" d="100"/>
      </p:scale>
      <p:origin x="0" y="-576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7325"/>
    </p:cViewPr>
  </p:sorterViewPr>
  <p:notesViewPr>
    <p:cSldViewPr snapToGrid="0">
      <p:cViewPr varScale="1">
        <p:scale>
          <a:sx n="59" d="100"/>
          <a:sy n="59" d="100"/>
        </p:scale>
        <p:origin x="2586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font" Target="fonts/font5.fntdata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4.fntdata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font" Target="fonts/font3.fntdata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2.fntdata"/><Relationship Id="rId14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riscila Thompson" userId="a5389f1bf925a250" providerId="LiveId" clId="{1CF59CC1-83AB-49A4-AC87-690F0DA43793}"/>
    <pc:docChg chg="undo custSel modSld modMainMaster">
      <pc:chgData name="Priscila Thompson" userId="a5389f1bf925a250" providerId="LiveId" clId="{1CF59CC1-83AB-49A4-AC87-690F0DA43793}" dt="2025-03-24T18:22:13.844" v="220" actId="20577"/>
      <pc:docMkLst>
        <pc:docMk/>
      </pc:docMkLst>
      <pc:sldChg chg="modTransition">
        <pc:chgData name="Priscila Thompson" userId="a5389f1bf925a250" providerId="LiveId" clId="{1CF59CC1-83AB-49A4-AC87-690F0DA43793}" dt="2025-03-22T00:15:30.841" v="9"/>
        <pc:sldMkLst>
          <pc:docMk/>
          <pc:sldMk cId="2259308896" sldId="256"/>
        </pc:sldMkLst>
      </pc:sldChg>
      <pc:sldChg chg="modSp mod modTransition">
        <pc:chgData name="Priscila Thompson" userId="a5389f1bf925a250" providerId="LiveId" clId="{1CF59CC1-83AB-49A4-AC87-690F0DA43793}" dt="2025-03-22T01:38:06.381" v="129" actId="20577"/>
        <pc:sldMkLst>
          <pc:docMk/>
          <pc:sldMk cId="1325608595" sldId="257"/>
        </pc:sldMkLst>
        <pc:spChg chg="mod">
          <ac:chgData name="Priscila Thompson" userId="a5389f1bf925a250" providerId="LiveId" clId="{1CF59CC1-83AB-49A4-AC87-690F0DA43793}" dt="2025-03-22T01:38:06.381" v="129" actId="20577"/>
          <ac:spMkLst>
            <pc:docMk/>
            <pc:sldMk cId="1325608595" sldId="257"/>
            <ac:spMk id="3" creationId="{22788C46-D0BC-4307-AE55-7601A139E7CB}"/>
          </ac:spMkLst>
        </pc:spChg>
      </pc:sldChg>
      <pc:sldChg chg="modTransition">
        <pc:chgData name="Priscila Thompson" userId="a5389f1bf925a250" providerId="LiveId" clId="{1CF59CC1-83AB-49A4-AC87-690F0DA43793}" dt="2025-03-22T00:15:30.841" v="9"/>
        <pc:sldMkLst>
          <pc:docMk/>
          <pc:sldMk cId="3662677160" sldId="286"/>
        </pc:sldMkLst>
      </pc:sldChg>
      <pc:sldChg chg="modSp mod modTransition">
        <pc:chgData name="Priscila Thompson" userId="a5389f1bf925a250" providerId="LiveId" clId="{1CF59CC1-83AB-49A4-AC87-690F0DA43793}" dt="2025-03-24T18:22:13.844" v="220" actId="20577"/>
        <pc:sldMkLst>
          <pc:docMk/>
          <pc:sldMk cId="779750606" sldId="288"/>
        </pc:sldMkLst>
        <pc:spChg chg="mod">
          <ac:chgData name="Priscila Thompson" userId="a5389f1bf925a250" providerId="LiveId" clId="{1CF59CC1-83AB-49A4-AC87-690F0DA43793}" dt="2025-03-24T18:22:13.844" v="220" actId="20577"/>
          <ac:spMkLst>
            <pc:docMk/>
            <pc:sldMk cId="779750606" sldId="288"/>
            <ac:spMk id="7" creationId="{EB391F10-EFEB-4BDD-BA3F-B26972090FA4}"/>
          </ac:spMkLst>
        </pc:spChg>
      </pc:sldChg>
      <pc:sldChg chg="modSp mod modTransition">
        <pc:chgData name="Priscila Thompson" userId="a5389f1bf925a250" providerId="LiveId" clId="{1CF59CC1-83AB-49A4-AC87-690F0DA43793}" dt="2025-03-24T18:21:58.120" v="217" actId="21"/>
        <pc:sldMkLst>
          <pc:docMk/>
          <pc:sldMk cId="1265939620" sldId="290"/>
        </pc:sldMkLst>
        <pc:spChg chg="mod">
          <ac:chgData name="Priscila Thompson" userId="a5389f1bf925a250" providerId="LiveId" clId="{1CF59CC1-83AB-49A4-AC87-690F0DA43793}" dt="2025-03-24T18:21:58.120" v="217" actId="21"/>
          <ac:spMkLst>
            <pc:docMk/>
            <pc:sldMk cId="1265939620" sldId="290"/>
            <ac:spMk id="11" creationId="{1FA6A39B-6946-4BB7-AAA8-D9CE89F20CE6}"/>
          </ac:spMkLst>
        </pc:spChg>
      </pc:sldChg>
      <pc:sldChg chg="modTransition">
        <pc:chgData name="Priscila Thompson" userId="a5389f1bf925a250" providerId="LiveId" clId="{1CF59CC1-83AB-49A4-AC87-690F0DA43793}" dt="2025-03-22T00:15:30.841" v="9"/>
        <pc:sldMkLst>
          <pc:docMk/>
          <pc:sldMk cId="2652102883" sldId="291"/>
        </pc:sldMkLst>
      </pc:sldChg>
      <pc:sldChg chg="modTransition">
        <pc:chgData name="Priscila Thompson" userId="a5389f1bf925a250" providerId="LiveId" clId="{1CF59CC1-83AB-49A4-AC87-690F0DA43793}" dt="2025-03-22T00:15:30.841" v="9"/>
        <pc:sldMkLst>
          <pc:docMk/>
          <pc:sldMk cId="362649583" sldId="292"/>
        </pc:sldMkLst>
      </pc:sldChg>
      <pc:sldChg chg="mod modTransition modShow">
        <pc:chgData name="Priscila Thompson" userId="a5389f1bf925a250" providerId="LiveId" clId="{1CF59CC1-83AB-49A4-AC87-690F0DA43793}" dt="2025-03-22T01:34:22.598" v="10" actId="729"/>
        <pc:sldMkLst>
          <pc:docMk/>
          <pc:sldMk cId="907915534" sldId="295"/>
        </pc:sldMkLst>
      </pc:sldChg>
      <pc:sldChg chg="modSp mod modTransition">
        <pc:chgData name="Priscila Thompson" userId="a5389f1bf925a250" providerId="LiveId" clId="{1CF59CC1-83AB-49A4-AC87-690F0DA43793}" dt="2025-03-22T01:37:32.019" v="127" actId="113"/>
        <pc:sldMkLst>
          <pc:docMk/>
          <pc:sldMk cId="1609673525" sldId="296"/>
        </pc:sldMkLst>
        <pc:spChg chg="mod">
          <ac:chgData name="Priscila Thompson" userId="a5389f1bf925a250" providerId="LiveId" clId="{1CF59CC1-83AB-49A4-AC87-690F0DA43793}" dt="2025-03-22T01:37:32.019" v="127" actId="113"/>
          <ac:spMkLst>
            <pc:docMk/>
            <pc:sldMk cId="1609673525" sldId="296"/>
            <ac:spMk id="5" creationId="{67BB04B7-47A4-741B-59E0-F0E6F2126E8F}"/>
          </ac:spMkLst>
        </pc:spChg>
      </pc:sldChg>
      <pc:sldChg chg="modTransition">
        <pc:chgData name="Priscila Thompson" userId="a5389f1bf925a250" providerId="LiveId" clId="{1CF59CC1-83AB-49A4-AC87-690F0DA43793}" dt="2025-03-22T00:15:30.841" v="9"/>
        <pc:sldMkLst>
          <pc:docMk/>
          <pc:sldMk cId="4117153350" sldId="297"/>
        </pc:sldMkLst>
      </pc:sldChg>
      <pc:sldChg chg="modTransition">
        <pc:chgData name="Priscila Thompson" userId="a5389f1bf925a250" providerId="LiveId" clId="{1CF59CC1-83AB-49A4-AC87-690F0DA43793}" dt="2025-03-22T00:15:30.841" v="9"/>
        <pc:sldMkLst>
          <pc:docMk/>
          <pc:sldMk cId="2072305263" sldId="299"/>
        </pc:sldMkLst>
      </pc:sldChg>
      <pc:sldChg chg="modTransition">
        <pc:chgData name="Priscila Thompson" userId="a5389f1bf925a250" providerId="LiveId" clId="{1CF59CC1-83AB-49A4-AC87-690F0DA43793}" dt="2025-03-22T00:15:30.841" v="9"/>
        <pc:sldMkLst>
          <pc:docMk/>
          <pc:sldMk cId="3111716381" sldId="300"/>
        </pc:sldMkLst>
      </pc:sldChg>
      <pc:sldMasterChg chg="modTransition modSldLayout">
        <pc:chgData name="Priscila Thompson" userId="a5389f1bf925a250" providerId="LiveId" clId="{1CF59CC1-83AB-49A4-AC87-690F0DA43793}" dt="2025-03-22T00:15:30.841" v="9"/>
        <pc:sldMasterMkLst>
          <pc:docMk/>
          <pc:sldMasterMk cId="1788353970" sldId="2147483648"/>
        </pc:sldMasterMkLst>
        <pc:sldLayoutChg chg="modTransition">
          <pc:chgData name="Priscila Thompson" userId="a5389f1bf925a250" providerId="LiveId" clId="{1CF59CC1-83AB-49A4-AC87-690F0DA43793}" dt="2025-03-22T00:15:30.841" v="9"/>
          <pc:sldLayoutMkLst>
            <pc:docMk/>
            <pc:sldMasterMk cId="1788353970" sldId="2147483648"/>
            <pc:sldLayoutMk cId="2916498579" sldId="2147483649"/>
          </pc:sldLayoutMkLst>
        </pc:sldLayoutChg>
        <pc:sldLayoutChg chg="modTransition">
          <pc:chgData name="Priscila Thompson" userId="a5389f1bf925a250" providerId="LiveId" clId="{1CF59CC1-83AB-49A4-AC87-690F0DA43793}" dt="2025-03-22T00:15:30.841" v="9"/>
          <pc:sldLayoutMkLst>
            <pc:docMk/>
            <pc:sldMasterMk cId="1788353970" sldId="2147483648"/>
            <pc:sldLayoutMk cId="2782271272" sldId="2147483650"/>
          </pc:sldLayoutMkLst>
        </pc:sldLayoutChg>
        <pc:sldLayoutChg chg="modTransition">
          <pc:chgData name="Priscila Thompson" userId="a5389f1bf925a250" providerId="LiveId" clId="{1CF59CC1-83AB-49A4-AC87-690F0DA43793}" dt="2025-03-22T00:15:30.841" v="9"/>
          <pc:sldLayoutMkLst>
            <pc:docMk/>
            <pc:sldMasterMk cId="1788353970" sldId="2147483648"/>
            <pc:sldLayoutMk cId="986529405" sldId="2147483659"/>
          </pc:sldLayoutMkLst>
        </pc:sldLayoutChg>
        <pc:sldLayoutChg chg="modTransition">
          <pc:chgData name="Priscila Thompson" userId="a5389f1bf925a250" providerId="LiveId" clId="{1CF59CC1-83AB-49A4-AC87-690F0DA43793}" dt="2025-03-22T00:15:30.841" v="9"/>
          <pc:sldLayoutMkLst>
            <pc:docMk/>
            <pc:sldMasterMk cId="1788353970" sldId="2147483648"/>
            <pc:sldLayoutMk cId="3190945164" sldId="2147483661"/>
          </pc:sldLayoutMkLst>
        </pc:sldLayoutChg>
        <pc:sldLayoutChg chg="modTransition">
          <pc:chgData name="Priscila Thompson" userId="a5389f1bf925a250" providerId="LiveId" clId="{1CF59CC1-83AB-49A4-AC87-690F0DA43793}" dt="2025-03-22T00:15:30.841" v="9"/>
          <pc:sldLayoutMkLst>
            <pc:docMk/>
            <pc:sldMasterMk cId="1788353970" sldId="2147483648"/>
            <pc:sldLayoutMk cId="2544706900" sldId="2147483666"/>
          </pc:sldLayoutMkLst>
        </pc:sldLayoutChg>
        <pc:sldLayoutChg chg="modTransition">
          <pc:chgData name="Priscila Thompson" userId="a5389f1bf925a250" providerId="LiveId" clId="{1CF59CC1-83AB-49A4-AC87-690F0DA43793}" dt="2025-03-22T00:15:30.841" v="9"/>
          <pc:sldLayoutMkLst>
            <pc:docMk/>
            <pc:sldMasterMk cId="1788353970" sldId="2147483648"/>
            <pc:sldLayoutMk cId="767843504" sldId="2147483668"/>
          </pc:sldLayoutMkLst>
        </pc:sldLayoutChg>
        <pc:sldLayoutChg chg="modTransition">
          <pc:chgData name="Priscila Thompson" userId="a5389f1bf925a250" providerId="LiveId" clId="{1CF59CC1-83AB-49A4-AC87-690F0DA43793}" dt="2025-03-22T00:15:30.841" v="9"/>
          <pc:sldLayoutMkLst>
            <pc:docMk/>
            <pc:sldMasterMk cId="1788353970" sldId="2147483648"/>
            <pc:sldLayoutMk cId="4020426631" sldId="2147483669"/>
          </pc:sldLayoutMkLst>
        </pc:sldLayoutChg>
        <pc:sldLayoutChg chg="modTransition">
          <pc:chgData name="Priscila Thompson" userId="a5389f1bf925a250" providerId="LiveId" clId="{1CF59CC1-83AB-49A4-AC87-690F0DA43793}" dt="2025-03-22T00:15:30.841" v="9"/>
          <pc:sldLayoutMkLst>
            <pc:docMk/>
            <pc:sldMasterMk cId="1788353970" sldId="2147483648"/>
            <pc:sldLayoutMk cId="2883176917" sldId="2147483671"/>
          </pc:sldLayoutMkLst>
        </pc:sldLayoutChg>
        <pc:sldLayoutChg chg="modTransition">
          <pc:chgData name="Priscila Thompson" userId="a5389f1bf925a250" providerId="LiveId" clId="{1CF59CC1-83AB-49A4-AC87-690F0DA43793}" dt="2025-03-22T00:15:30.841" v="9"/>
          <pc:sldLayoutMkLst>
            <pc:docMk/>
            <pc:sldMasterMk cId="1788353970" sldId="2147483648"/>
            <pc:sldLayoutMk cId="2491266794" sldId="2147483673"/>
          </pc:sldLayoutMkLst>
        </pc:sldLayoutChg>
        <pc:sldLayoutChg chg="modTransition">
          <pc:chgData name="Priscila Thompson" userId="a5389f1bf925a250" providerId="LiveId" clId="{1CF59CC1-83AB-49A4-AC87-690F0DA43793}" dt="2025-03-22T00:15:30.841" v="9"/>
          <pc:sldLayoutMkLst>
            <pc:docMk/>
            <pc:sldMasterMk cId="1788353970" sldId="2147483648"/>
            <pc:sldLayoutMk cId="3823856223" sldId="2147483674"/>
          </pc:sldLayoutMkLst>
        </pc:sldLayoutChg>
        <pc:sldLayoutChg chg="modTransition">
          <pc:chgData name="Priscila Thompson" userId="a5389f1bf925a250" providerId="LiveId" clId="{1CF59CC1-83AB-49A4-AC87-690F0DA43793}" dt="2025-03-22T00:15:30.841" v="9"/>
          <pc:sldLayoutMkLst>
            <pc:docMk/>
            <pc:sldMasterMk cId="1788353970" sldId="2147483648"/>
            <pc:sldLayoutMk cId="4193030505" sldId="2147483675"/>
          </pc:sldLayoutMkLst>
        </pc:sldLayoutChg>
        <pc:sldLayoutChg chg="modTransition">
          <pc:chgData name="Priscila Thompson" userId="a5389f1bf925a250" providerId="LiveId" clId="{1CF59CC1-83AB-49A4-AC87-690F0DA43793}" dt="2025-03-22T00:15:30.841" v="9"/>
          <pc:sldLayoutMkLst>
            <pc:docMk/>
            <pc:sldMasterMk cId="1788353970" sldId="2147483648"/>
            <pc:sldLayoutMk cId="1827098551" sldId="2147483677"/>
          </pc:sldLayoutMkLst>
        </pc:sldLayoutChg>
      </pc:sldMasterChg>
    </pc:docChg>
  </pc:docChgLst>
  <pc:docChgLst>
    <pc:chgData name="Priscila Thompson" userId="a5389f1bf925a250" providerId="LiveId" clId="{A5830CBE-EB90-468E-B65D-054E0D8A7E24}"/>
    <pc:docChg chg="undo custSel modSld">
      <pc:chgData name="Priscila Thompson" userId="a5389f1bf925a250" providerId="LiveId" clId="{A5830CBE-EB90-468E-B65D-054E0D8A7E24}" dt="2025-10-07T12:15:57.182" v="151" actId="1036"/>
      <pc:docMkLst>
        <pc:docMk/>
      </pc:docMkLst>
      <pc:sldChg chg="modSp mod">
        <pc:chgData name="Priscila Thompson" userId="a5389f1bf925a250" providerId="LiveId" clId="{A5830CBE-EB90-468E-B65D-054E0D8A7E24}" dt="2025-10-07T12:15:57.182" v="151" actId="1036"/>
        <pc:sldMkLst>
          <pc:docMk/>
          <pc:sldMk cId="1492000947" sldId="300"/>
        </pc:sldMkLst>
        <pc:spChg chg="mod">
          <ac:chgData name="Priscila Thompson" userId="a5389f1bf925a250" providerId="LiveId" clId="{A5830CBE-EB90-468E-B65D-054E0D8A7E24}" dt="2025-10-07T12:15:57.182" v="151" actId="1036"/>
          <ac:spMkLst>
            <pc:docMk/>
            <pc:sldMk cId="1492000947" sldId="300"/>
            <ac:spMk id="3" creationId="{EB511766-E383-4967-A389-811B25F5884E}"/>
          </ac:spMkLst>
        </pc:spChg>
        <pc:spChg chg="mod">
          <ac:chgData name="Priscila Thompson" userId="a5389f1bf925a250" providerId="LiveId" clId="{A5830CBE-EB90-468E-B65D-054E0D8A7E24}" dt="2025-10-07T12:15:57.182" v="151" actId="1036"/>
          <ac:spMkLst>
            <pc:docMk/>
            <pc:sldMk cId="1492000947" sldId="300"/>
            <ac:spMk id="4" creationId="{C2184D3B-57A8-46DF-B6F3-B709137550CC}"/>
          </ac:spMkLst>
        </pc:spChg>
        <pc:spChg chg="mod">
          <ac:chgData name="Priscila Thompson" userId="a5389f1bf925a250" providerId="LiveId" clId="{A5830CBE-EB90-468E-B65D-054E0D8A7E24}" dt="2025-10-07T12:15:57.182" v="151" actId="1036"/>
          <ac:spMkLst>
            <pc:docMk/>
            <pc:sldMk cId="1492000947" sldId="300"/>
            <ac:spMk id="5" creationId="{DE440279-47C3-490B-8864-E965FCF38FA0}"/>
          </ac:spMkLst>
        </pc:spChg>
        <pc:spChg chg="mod">
          <ac:chgData name="Priscila Thompson" userId="a5389f1bf925a250" providerId="LiveId" clId="{A5830CBE-EB90-468E-B65D-054E0D8A7E24}" dt="2025-10-07T12:13:10.928" v="109" actId="6549"/>
          <ac:spMkLst>
            <pc:docMk/>
            <pc:sldMk cId="1492000947" sldId="300"/>
            <ac:spMk id="7" creationId="{A3FE2D2D-9A2E-454E-804F-BDA8C8548401}"/>
          </ac:spMkLst>
        </pc:spChg>
        <pc:cxnChg chg="mod">
          <ac:chgData name="Priscila Thompson" userId="a5389f1bf925a250" providerId="LiveId" clId="{A5830CBE-EB90-468E-B65D-054E0D8A7E24}" dt="2025-10-07T12:15:25.630" v="142" actId="1076"/>
          <ac:cxnSpMkLst>
            <pc:docMk/>
            <pc:sldMk cId="1492000947" sldId="300"/>
            <ac:cxnSpMk id="6" creationId="{10B6557B-890C-4D88-BC0C-BCD8FFD01444}"/>
          </ac:cxnSpMkLst>
        </pc:cxnChg>
      </pc:sldChg>
    </pc:docChg>
  </pc:docChgLst>
  <pc:docChgLst>
    <pc:chgData name="Priscila Thompson" userId="a5389f1bf925a250" providerId="LiveId" clId="{8C6EF5FD-6F62-4933-8691-C8ED5388F189}"/>
    <pc:docChg chg="undo custSel modSld">
      <pc:chgData name="Priscila Thompson" userId="a5389f1bf925a250" providerId="LiveId" clId="{8C6EF5FD-6F62-4933-8691-C8ED5388F189}" dt="2025-07-25T18:44:48.321" v="19" actId="1076"/>
      <pc:docMkLst>
        <pc:docMk/>
      </pc:docMkLst>
      <pc:sldChg chg="addSp delSp modSp mod">
        <pc:chgData name="Priscila Thompson" userId="a5389f1bf925a250" providerId="LiveId" clId="{8C6EF5FD-6F62-4933-8691-C8ED5388F189}" dt="2025-07-25T18:44:48.321" v="19" actId="1076"/>
        <pc:sldMkLst>
          <pc:docMk/>
          <pc:sldMk cId="907915534" sldId="295"/>
        </pc:sldMkLst>
        <pc:spChg chg="mod">
          <ac:chgData name="Priscila Thompson" userId="a5389f1bf925a250" providerId="LiveId" clId="{8C6EF5FD-6F62-4933-8691-C8ED5388F189}" dt="2025-07-25T18:44:39.130" v="18" actId="1076"/>
          <ac:spMkLst>
            <pc:docMk/>
            <pc:sldMk cId="907915534" sldId="295"/>
            <ac:spMk id="2" creationId="{6FE02FA0-5805-E9D5-E5A1-5B4B485CB096}"/>
          </ac:spMkLst>
        </pc:spChg>
        <pc:spChg chg="mod">
          <ac:chgData name="Priscila Thompson" userId="a5389f1bf925a250" providerId="LiveId" clId="{8C6EF5FD-6F62-4933-8691-C8ED5388F189}" dt="2025-07-25T18:44:48.321" v="19" actId="1076"/>
          <ac:spMkLst>
            <pc:docMk/>
            <pc:sldMk cId="907915534" sldId="295"/>
            <ac:spMk id="7" creationId="{4360FC92-C071-4FE7-965B-A34C6E23B40E}"/>
          </ac:spMkLst>
        </pc:spChg>
        <pc:graphicFrameChg chg="add del mod modGraphic">
          <ac:chgData name="Priscila Thompson" userId="a5389f1bf925a250" providerId="LiveId" clId="{8C6EF5FD-6F62-4933-8691-C8ED5388F189}" dt="2025-07-25T18:44:39.130" v="18" actId="1076"/>
          <ac:graphicFrameMkLst>
            <pc:docMk/>
            <pc:sldMk cId="907915534" sldId="295"/>
            <ac:graphicFrameMk id="5" creationId="{FD8D3D14-313E-8ED7-7BE9-2E3D506F17E6}"/>
          </ac:graphicFrameMkLst>
        </pc:graphicFrameChg>
      </pc:sldChg>
    </pc:docChg>
  </pc:docChgLst>
  <pc:docChgLst>
    <pc:chgData name="Priscila Thompson" userId="a5389f1bf925a250" providerId="LiveId" clId="{C3B0D504-13D0-44B3-BAC3-570CA508B037}"/>
    <pc:docChg chg="undo custSel addSld delSld modSld modMainMaster">
      <pc:chgData name="Priscila Thompson" userId="a5389f1bf925a250" providerId="LiveId" clId="{C3B0D504-13D0-44B3-BAC3-570CA508B037}" dt="2025-10-07T11:20:25.654" v="126" actId="1076"/>
      <pc:docMkLst>
        <pc:docMk/>
      </pc:docMkLst>
      <pc:sldChg chg="del">
        <pc:chgData name="Priscila Thompson" userId="a5389f1bf925a250" providerId="LiveId" clId="{C3B0D504-13D0-44B3-BAC3-570CA508B037}" dt="2025-10-07T11:08:43.946" v="0" actId="2696"/>
        <pc:sldMkLst>
          <pc:docMk/>
          <pc:sldMk cId="2259308896" sldId="256"/>
        </pc:sldMkLst>
      </pc:sldChg>
      <pc:sldChg chg="del">
        <pc:chgData name="Priscila Thompson" userId="a5389f1bf925a250" providerId="LiveId" clId="{C3B0D504-13D0-44B3-BAC3-570CA508B037}" dt="2025-10-07T11:08:43.946" v="0" actId="2696"/>
        <pc:sldMkLst>
          <pc:docMk/>
          <pc:sldMk cId="1325608595" sldId="257"/>
        </pc:sldMkLst>
      </pc:sldChg>
      <pc:sldChg chg="del">
        <pc:chgData name="Priscila Thompson" userId="a5389f1bf925a250" providerId="LiveId" clId="{C3B0D504-13D0-44B3-BAC3-570CA508B037}" dt="2025-10-07T11:08:43.946" v="0" actId="2696"/>
        <pc:sldMkLst>
          <pc:docMk/>
          <pc:sldMk cId="3662677160" sldId="286"/>
        </pc:sldMkLst>
      </pc:sldChg>
      <pc:sldChg chg="del">
        <pc:chgData name="Priscila Thompson" userId="a5389f1bf925a250" providerId="LiveId" clId="{C3B0D504-13D0-44B3-BAC3-570CA508B037}" dt="2025-10-07T11:08:43.946" v="0" actId="2696"/>
        <pc:sldMkLst>
          <pc:docMk/>
          <pc:sldMk cId="779750606" sldId="288"/>
        </pc:sldMkLst>
      </pc:sldChg>
      <pc:sldChg chg="del">
        <pc:chgData name="Priscila Thompson" userId="a5389f1bf925a250" providerId="LiveId" clId="{C3B0D504-13D0-44B3-BAC3-570CA508B037}" dt="2025-10-07T11:08:43.946" v="0" actId="2696"/>
        <pc:sldMkLst>
          <pc:docMk/>
          <pc:sldMk cId="1265939620" sldId="290"/>
        </pc:sldMkLst>
      </pc:sldChg>
      <pc:sldChg chg="del">
        <pc:chgData name="Priscila Thompson" userId="a5389f1bf925a250" providerId="LiveId" clId="{C3B0D504-13D0-44B3-BAC3-570CA508B037}" dt="2025-10-07T11:08:43.946" v="0" actId="2696"/>
        <pc:sldMkLst>
          <pc:docMk/>
          <pc:sldMk cId="2652102883" sldId="291"/>
        </pc:sldMkLst>
      </pc:sldChg>
      <pc:sldChg chg="del">
        <pc:chgData name="Priscila Thompson" userId="a5389f1bf925a250" providerId="LiveId" clId="{C3B0D504-13D0-44B3-BAC3-570CA508B037}" dt="2025-10-07T11:08:43.946" v="0" actId="2696"/>
        <pc:sldMkLst>
          <pc:docMk/>
          <pc:sldMk cId="362649583" sldId="292"/>
        </pc:sldMkLst>
      </pc:sldChg>
      <pc:sldChg chg="del">
        <pc:chgData name="Priscila Thompson" userId="a5389f1bf925a250" providerId="LiveId" clId="{C3B0D504-13D0-44B3-BAC3-570CA508B037}" dt="2025-10-07T11:08:43.946" v="0" actId="2696"/>
        <pc:sldMkLst>
          <pc:docMk/>
          <pc:sldMk cId="907915534" sldId="295"/>
        </pc:sldMkLst>
      </pc:sldChg>
      <pc:sldChg chg="del">
        <pc:chgData name="Priscila Thompson" userId="a5389f1bf925a250" providerId="LiveId" clId="{C3B0D504-13D0-44B3-BAC3-570CA508B037}" dt="2025-10-07T11:08:43.946" v="0" actId="2696"/>
        <pc:sldMkLst>
          <pc:docMk/>
          <pc:sldMk cId="1609673525" sldId="296"/>
        </pc:sldMkLst>
      </pc:sldChg>
      <pc:sldChg chg="del">
        <pc:chgData name="Priscila Thompson" userId="a5389f1bf925a250" providerId="LiveId" clId="{C3B0D504-13D0-44B3-BAC3-570CA508B037}" dt="2025-10-07T11:08:43.946" v="0" actId="2696"/>
        <pc:sldMkLst>
          <pc:docMk/>
          <pc:sldMk cId="4117153350" sldId="297"/>
        </pc:sldMkLst>
      </pc:sldChg>
      <pc:sldChg chg="addSp delSp modSp mod modClrScheme delAnim chgLayout">
        <pc:chgData name="Priscila Thompson" userId="a5389f1bf925a250" providerId="LiveId" clId="{C3B0D504-13D0-44B3-BAC3-570CA508B037}" dt="2025-10-07T11:09:00.156" v="4" actId="700"/>
        <pc:sldMkLst>
          <pc:docMk/>
          <pc:sldMk cId="2072305263" sldId="299"/>
        </pc:sldMkLst>
        <pc:spChg chg="del">
          <ac:chgData name="Priscila Thompson" userId="a5389f1bf925a250" providerId="LiveId" clId="{C3B0D504-13D0-44B3-BAC3-570CA508B037}" dt="2025-10-07T11:08:54.236" v="3" actId="478"/>
          <ac:spMkLst>
            <pc:docMk/>
            <pc:sldMk cId="2072305263" sldId="299"/>
            <ac:spMk id="2" creationId="{AD6CD3A9-B821-4C9E-B253-A39E844FC0C7}"/>
          </ac:spMkLst>
        </pc:spChg>
        <pc:spChg chg="add del mod">
          <ac:chgData name="Priscila Thompson" userId="a5389f1bf925a250" providerId="LiveId" clId="{C3B0D504-13D0-44B3-BAC3-570CA508B037}" dt="2025-10-07T11:08:54.236" v="3" actId="478"/>
          <ac:spMkLst>
            <pc:docMk/>
            <pc:sldMk cId="2072305263" sldId="299"/>
            <ac:spMk id="4" creationId="{55D73F25-58B7-4F1B-A417-763E6BE6DDB5}"/>
          </ac:spMkLst>
        </pc:spChg>
        <pc:spChg chg="add mod ord">
          <ac:chgData name="Priscila Thompson" userId="a5389f1bf925a250" providerId="LiveId" clId="{C3B0D504-13D0-44B3-BAC3-570CA508B037}" dt="2025-10-07T11:09:00.156" v="4" actId="700"/>
          <ac:spMkLst>
            <pc:docMk/>
            <pc:sldMk cId="2072305263" sldId="299"/>
            <ac:spMk id="5" creationId="{82D9441E-9EF0-41F5-93AF-E8A39CFB0326}"/>
          </ac:spMkLst>
        </pc:spChg>
        <pc:spChg chg="del">
          <ac:chgData name="Priscila Thompson" userId="a5389f1bf925a250" providerId="LiveId" clId="{C3B0D504-13D0-44B3-BAC3-570CA508B037}" dt="2025-10-07T11:08:54.236" v="3" actId="478"/>
          <ac:spMkLst>
            <pc:docMk/>
            <pc:sldMk cId="2072305263" sldId="299"/>
            <ac:spMk id="11" creationId="{FBCA2FBE-D81D-4165-A3CA-D0DA8ADB8487}"/>
          </ac:spMkLst>
        </pc:spChg>
        <pc:spChg chg="del">
          <ac:chgData name="Priscila Thompson" userId="a5389f1bf925a250" providerId="LiveId" clId="{C3B0D504-13D0-44B3-BAC3-570CA508B037}" dt="2025-10-07T11:08:54.236" v="3" actId="478"/>
          <ac:spMkLst>
            <pc:docMk/>
            <pc:sldMk cId="2072305263" sldId="299"/>
            <ac:spMk id="12" creationId="{DA43F022-FB9C-4DCF-BA51-9084DF099366}"/>
          </ac:spMkLst>
        </pc:spChg>
        <pc:spChg chg="del">
          <ac:chgData name="Priscila Thompson" userId="a5389f1bf925a250" providerId="LiveId" clId="{C3B0D504-13D0-44B3-BAC3-570CA508B037}" dt="2025-10-07T11:08:54.236" v="3" actId="478"/>
          <ac:spMkLst>
            <pc:docMk/>
            <pc:sldMk cId="2072305263" sldId="299"/>
            <ac:spMk id="13" creationId="{E09EBCF7-2418-47C5-AACE-AF6CCF5EE0D3}"/>
          </ac:spMkLst>
        </pc:spChg>
        <pc:spChg chg="del">
          <ac:chgData name="Priscila Thompson" userId="a5389f1bf925a250" providerId="LiveId" clId="{C3B0D504-13D0-44B3-BAC3-570CA508B037}" dt="2025-10-07T11:08:54.236" v="3" actId="478"/>
          <ac:spMkLst>
            <pc:docMk/>
            <pc:sldMk cId="2072305263" sldId="299"/>
            <ac:spMk id="15" creationId="{E3343B11-C20E-4935-AAA1-3F4671FF264E}"/>
          </ac:spMkLst>
        </pc:spChg>
        <pc:spChg chg="del">
          <ac:chgData name="Priscila Thompson" userId="a5389f1bf925a250" providerId="LiveId" clId="{C3B0D504-13D0-44B3-BAC3-570CA508B037}" dt="2025-10-07T11:08:54.236" v="3" actId="478"/>
          <ac:spMkLst>
            <pc:docMk/>
            <pc:sldMk cId="2072305263" sldId="299"/>
            <ac:spMk id="17" creationId="{7C83905F-C0A7-475B-B406-DD64972C54FE}"/>
          </ac:spMkLst>
        </pc:spChg>
        <pc:spChg chg="del">
          <ac:chgData name="Priscila Thompson" userId="a5389f1bf925a250" providerId="LiveId" clId="{C3B0D504-13D0-44B3-BAC3-570CA508B037}" dt="2025-10-07T11:08:54.236" v="3" actId="478"/>
          <ac:spMkLst>
            <pc:docMk/>
            <pc:sldMk cId="2072305263" sldId="299"/>
            <ac:spMk id="22" creationId="{4AC1FADD-2174-445D-8C3A-8A66E3638714}"/>
          </ac:spMkLst>
        </pc:spChg>
        <pc:spChg chg="del">
          <ac:chgData name="Priscila Thompson" userId="a5389f1bf925a250" providerId="LiveId" clId="{C3B0D504-13D0-44B3-BAC3-570CA508B037}" dt="2025-10-07T11:08:54.236" v="3" actId="478"/>
          <ac:spMkLst>
            <pc:docMk/>
            <pc:sldMk cId="2072305263" sldId="299"/>
            <ac:spMk id="23" creationId="{FF348D40-0A10-49F2-BCB9-ECB39590D1BE}"/>
          </ac:spMkLst>
        </pc:spChg>
        <pc:spChg chg="del">
          <ac:chgData name="Priscila Thompson" userId="a5389f1bf925a250" providerId="LiveId" clId="{C3B0D504-13D0-44B3-BAC3-570CA508B037}" dt="2025-10-07T11:08:54.236" v="3" actId="478"/>
          <ac:spMkLst>
            <pc:docMk/>
            <pc:sldMk cId="2072305263" sldId="299"/>
            <ac:spMk id="24" creationId="{D2F98726-4EDB-453A-8943-B1B6111700EB}"/>
          </ac:spMkLst>
        </pc:spChg>
        <pc:spChg chg="del">
          <ac:chgData name="Priscila Thompson" userId="a5389f1bf925a250" providerId="LiveId" clId="{C3B0D504-13D0-44B3-BAC3-570CA508B037}" dt="2025-10-07T11:08:54.236" v="3" actId="478"/>
          <ac:spMkLst>
            <pc:docMk/>
            <pc:sldMk cId="2072305263" sldId="299"/>
            <ac:spMk id="27" creationId="{C27B91BE-6D4D-446E-AD1E-ED3C56907484}"/>
          </ac:spMkLst>
        </pc:spChg>
        <pc:spChg chg="del">
          <ac:chgData name="Priscila Thompson" userId="a5389f1bf925a250" providerId="LiveId" clId="{C3B0D504-13D0-44B3-BAC3-570CA508B037}" dt="2025-10-07T11:08:54.236" v="3" actId="478"/>
          <ac:spMkLst>
            <pc:docMk/>
            <pc:sldMk cId="2072305263" sldId="299"/>
            <ac:spMk id="28" creationId="{DDAF6346-DFC5-4E41-B0F3-D72C4C47765C}"/>
          </ac:spMkLst>
        </pc:spChg>
        <pc:spChg chg="del">
          <ac:chgData name="Priscila Thompson" userId="a5389f1bf925a250" providerId="LiveId" clId="{C3B0D504-13D0-44B3-BAC3-570CA508B037}" dt="2025-10-07T11:08:54.236" v="3" actId="478"/>
          <ac:spMkLst>
            <pc:docMk/>
            <pc:sldMk cId="2072305263" sldId="299"/>
            <ac:spMk id="30" creationId="{77549488-05A6-472A-ACAC-63E4DA729ED3}"/>
          </ac:spMkLst>
        </pc:spChg>
        <pc:spChg chg="del">
          <ac:chgData name="Priscila Thompson" userId="a5389f1bf925a250" providerId="LiveId" clId="{C3B0D504-13D0-44B3-BAC3-570CA508B037}" dt="2025-10-07T11:08:54.236" v="3" actId="478"/>
          <ac:spMkLst>
            <pc:docMk/>
            <pc:sldMk cId="2072305263" sldId="299"/>
            <ac:spMk id="31" creationId="{91EE7552-5FE0-440E-9825-DF4AF8B6363A}"/>
          </ac:spMkLst>
        </pc:spChg>
        <pc:spChg chg="del">
          <ac:chgData name="Priscila Thompson" userId="a5389f1bf925a250" providerId="LiveId" clId="{C3B0D504-13D0-44B3-BAC3-570CA508B037}" dt="2025-10-07T11:08:54.236" v="3" actId="478"/>
          <ac:spMkLst>
            <pc:docMk/>
            <pc:sldMk cId="2072305263" sldId="299"/>
            <ac:spMk id="32" creationId="{5E900E93-A25E-4BEB-A7A9-8A48941653D2}"/>
          </ac:spMkLst>
        </pc:spChg>
        <pc:spChg chg="del">
          <ac:chgData name="Priscila Thompson" userId="a5389f1bf925a250" providerId="LiveId" clId="{C3B0D504-13D0-44B3-BAC3-570CA508B037}" dt="2025-10-07T11:08:54.236" v="3" actId="478"/>
          <ac:spMkLst>
            <pc:docMk/>
            <pc:sldMk cId="2072305263" sldId="299"/>
            <ac:spMk id="33" creationId="{FF252301-7957-4103-85AF-80EEC20B1329}"/>
          </ac:spMkLst>
        </pc:spChg>
        <pc:spChg chg="del">
          <ac:chgData name="Priscila Thompson" userId="a5389f1bf925a250" providerId="LiveId" clId="{C3B0D504-13D0-44B3-BAC3-570CA508B037}" dt="2025-10-07T11:08:54.236" v="3" actId="478"/>
          <ac:spMkLst>
            <pc:docMk/>
            <pc:sldMk cId="2072305263" sldId="299"/>
            <ac:spMk id="34" creationId="{79183223-AB4C-427A-BF82-300AC481F68A}"/>
          </ac:spMkLst>
        </pc:spChg>
        <pc:picChg chg="del mod">
          <ac:chgData name="Priscila Thompson" userId="a5389f1bf925a250" providerId="LiveId" clId="{C3B0D504-13D0-44B3-BAC3-570CA508B037}" dt="2025-10-07T11:08:48.898" v="2" actId="478"/>
          <ac:picMkLst>
            <pc:docMk/>
            <pc:sldMk cId="2072305263" sldId="299"/>
            <ac:picMk id="9" creationId="{28545AA4-FBA4-4FA2-B428-63AF7E285F75}"/>
          </ac:picMkLst>
        </pc:picChg>
      </pc:sldChg>
      <pc:sldChg chg="new">
        <pc:chgData name="Priscila Thompson" userId="a5389f1bf925a250" providerId="LiveId" clId="{C3B0D504-13D0-44B3-BAC3-570CA508B037}" dt="2025-10-07T11:17:11.599" v="101" actId="680"/>
        <pc:sldMkLst>
          <pc:docMk/>
          <pc:sldMk cId="1636889213" sldId="300"/>
        </pc:sldMkLst>
      </pc:sldChg>
      <pc:sldChg chg="del">
        <pc:chgData name="Priscila Thompson" userId="a5389f1bf925a250" providerId="LiveId" clId="{C3B0D504-13D0-44B3-BAC3-570CA508B037}" dt="2025-10-07T11:08:43.946" v="0" actId="2696"/>
        <pc:sldMkLst>
          <pc:docMk/>
          <pc:sldMk cId="3111716381" sldId="300"/>
        </pc:sldMkLst>
      </pc:sldChg>
      <pc:sldMasterChg chg="addSp delSp modSp mod delSldLayout modSldLayout">
        <pc:chgData name="Priscila Thompson" userId="a5389f1bf925a250" providerId="LiveId" clId="{C3B0D504-13D0-44B3-BAC3-570CA508B037}" dt="2025-10-07T11:20:25.654" v="126" actId="1076"/>
        <pc:sldMasterMkLst>
          <pc:docMk/>
          <pc:sldMasterMk cId="1788353970" sldId="2147483648"/>
        </pc:sldMasterMkLst>
        <pc:spChg chg="mod">
          <ac:chgData name="Priscila Thompson" userId="a5389f1bf925a250" providerId="LiveId" clId="{C3B0D504-13D0-44B3-BAC3-570CA508B037}" dt="2025-10-07T11:20:00.099" v="122" actId="242"/>
          <ac:spMkLst>
            <pc:docMk/>
            <pc:sldMasterMk cId="1788353970" sldId="2147483648"/>
            <ac:spMk id="2" creationId="{9198F9AA-2C87-421D-97C1-B4248DFDC2C2}"/>
          </ac:spMkLst>
        </pc:spChg>
        <pc:spChg chg="mod">
          <ac:chgData name="Priscila Thompson" userId="a5389f1bf925a250" providerId="LiveId" clId="{C3B0D504-13D0-44B3-BAC3-570CA508B037}" dt="2025-10-07T11:16:52.391" v="100" actId="14100"/>
          <ac:spMkLst>
            <pc:docMk/>
            <pc:sldMasterMk cId="1788353970" sldId="2147483648"/>
            <ac:spMk id="3" creationId="{AE98FC63-C8D2-4CE6-A3F1-EE8ED24590C4}"/>
          </ac:spMkLst>
        </pc:spChg>
        <pc:spChg chg="del">
          <ac:chgData name="Priscila Thompson" userId="a5389f1bf925a250" providerId="LiveId" clId="{C3B0D504-13D0-44B3-BAC3-570CA508B037}" dt="2025-10-07T11:13:32.929" v="68" actId="478"/>
          <ac:spMkLst>
            <pc:docMk/>
            <pc:sldMasterMk cId="1788353970" sldId="2147483648"/>
            <ac:spMk id="4" creationId="{EED77A09-15C2-4E47-948E-AACAFCA47D40}"/>
          </ac:spMkLst>
        </pc:spChg>
        <pc:spChg chg="del">
          <ac:chgData name="Priscila Thompson" userId="a5389f1bf925a250" providerId="LiveId" clId="{C3B0D504-13D0-44B3-BAC3-570CA508B037}" dt="2025-10-07T11:13:33.718" v="69" actId="478"/>
          <ac:spMkLst>
            <pc:docMk/>
            <pc:sldMasterMk cId="1788353970" sldId="2147483648"/>
            <ac:spMk id="5" creationId="{60567522-C3B6-46EB-A361-BEC2510B00CA}"/>
          </ac:spMkLst>
        </pc:spChg>
        <pc:spChg chg="del">
          <ac:chgData name="Priscila Thompson" userId="a5389f1bf925a250" providerId="LiveId" clId="{C3B0D504-13D0-44B3-BAC3-570CA508B037}" dt="2025-10-07T11:13:34.727" v="70" actId="478"/>
          <ac:spMkLst>
            <pc:docMk/>
            <pc:sldMasterMk cId="1788353970" sldId="2147483648"/>
            <ac:spMk id="6" creationId="{CDC57CF0-034F-450D-937C-718D5AF1A059}"/>
          </ac:spMkLst>
        </pc:spChg>
        <pc:spChg chg="mod">
          <ac:chgData name="Priscila Thompson" userId="a5389f1bf925a250" providerId="LiveId" clId="{C3B0D504-13D0-44B3-BAC3-570CA508B037}" dt="2025-10-07T11:13:51.610" v="73"/>
          <ac:spMkLst>
            <pc:docMk/>
            <pc:sldMasterMk cId="1788353970" sldId="2147483648"/>
            <ac:spMk id="8" creationId="{9B55CA80-FCFE-45EB-ADC9-26B282D0FF88}"/>
          </ac:spMkLst>
        </pc:spChg>
        <pc:spChg chg="mod">
          <ac:chgData name="Priscila Thompson" userId="a5389f1bf925a250" providerId="LiveId" clId="{C3B0D504-13D0-44B3-BAC3-570CA508B037}" dt="2025-10-07T11:13:51.610" v="73"/>
          <ac:spMkLst>
            <pc:docMk/>
            <pc:sldMasterMk cId="1788353970" sldId="2147483648"/>
            <ac:spMk id="9" creationId="{FC554B19-2BE1-4362-AFFB-16F16F5071A6}"/>
          </ac:spMkLst>
        </pc:spChg>
        <pc:spChg chg="mod">
          <ac:chgData name="Priscila Thompson" userId="a5389f1bf925a250" providerId="LiveId" clId="{C3B0D504-13D0-44B3-BAC3-570CA508B037}" dt="2025-10-07T11:13:51.610" v="73"/>
          <ac:spMkLst>
            <pc:docMk/>
            <pc:sldMasterMk cId="1788353970" sldId="2147483648"/>
            <ac:spMk id="10" creationId="{4568904C-5C6C-46AD-A273-8FF9A19A72BA}"/>
          </ac:spMkLst>
        </pc:spChg>
        <pc:spChg chg="mod">
          <ac:chgData name="Priscila Thompson" userId="a5389f1bf925a250" providerId="LiveId" clId="{C3B0D504-13D0-44B3-BAC3-570CA508B037}" dt="2025-10-07T11:13:51.610" v="73"/>
          <ac:spMkLst>
            <pc:docMk/>
            <pc:sldMasterMk cId="1788353970" sldId="2147483648"/>
            <ac:spMk id="11" creationId="{BA9E40AA-03A7-4AB2-A13B-6F4153445BEC}"/>
          </ac:spMkLst>
        </pc:spChg>
        <pc:grpChg chg="add mod">
          <ac:chgData name="Priscila Thompson" userId="a5389f1bf925a250" providerId="LiveId" clId="{C3B0D504-13D0-44B3-BAC3-570CA508B037}" dt="2025-10-07T11:14:01.175" v="75" actId="1076"/>
          <ac:grpSpMkLst>
            <pc:docMk/>
            <pc:sldMasterMk cId="1788353970" sldId="2147483648"/>
            <ac:grpSpMk id="7" creationId="{137ED89B-54A4-4635-912B-457EFA681B2E}"/>
          </ac:grpSpMkLst>
        </pc:grpChg>
        <pc:picChg chg="add mod">
          <ac:chgData name="Priscila Thompson" userId="a5389f1bf925a250" providerId="LiveId" clId="{C3B0D504-13D0-44B3-BAC3-570CA508B037}" dt="2025-10-07T11:14:20.719" v="77" actId="1076"/>
          <ac:picMkLst>
            <pc:docMk/>
            <pc:sldMasterMk cId="1788353970" sldId="2147483648"/>
            <ac:picMk id="12" creationId="{BFEA774C-2612-4CAD-AD4C-A308B3374FBD}"/>
          </ac:picMkLst>
        </pc:picChg>
        <pc:sldLayoutChg chg="addSp delSp modSp mod">
          <pc:chgData name="Priscila Thompson" userId="a5389f1bf925a250" providerId="LiveId" clId="{C3B0D504-13D0-44B3-BAC3-570CA508B037}" dt="2025-10-07T11:19:52.255" v="121" actId="14100"/>
          <pc:sldLayoutMkLst>
            <pc:docMk/>
            <pc:sldMasterMk cId="1788353970" sldId="2147483648"/>
            <pc:sldLayoutMk cId="2916498579" sldId="2147483649"/>
          </pc:sldLayoutMkLst>
          <pc:spChg chg="mod">
            <ac:chgData name="Priscila Thompson" userId="a5389f1bf925a250" providerId="LiveId" clId="{C3B0D504-13D0-44B3-BAC3-570CA508B037}" dt="2025-10-07T11:19:52.255" v="121" actId="14100"/>
            <ac:spMkLst>
              <pc:docMk/>
              <pc:sldMasterMk cId="1788353970" sldId="2147483648"/>
              <pc:sldLayoutMk cId="2916498579" sldId="2147483649"/>
              <ac:spMk id="2" creationId="{494248F2-5264-4601-AA0B-6C092F77F2DD}"/>
            </ac:spMkLst>
          </pc:spChg>
          <pc:spChg chg="add del">
            <ac:chgData name="Priscila Thompson" userId="a5389f1bf925a250" providerId="LiveId" clId="{C3B0D504-13D0-44B3-BAC3-570CA508B037}" dt="2025-10-07T11:09:22.349" v="5" actId="11529"/>
            <ac:spMkLst>
              <pc:docMk/>
              <pc:sldMasterMk cId="1788353970" sldId="2147483648"/>
              <pc:sldLayoutMk cId="2916498579" sldId="2147483649"/>
              <ac:spMk id="3" creationId="{DDE16AD9-71EF-43F7-83EE-CF14F4A8E27E}"/>
            </ac:spMkLst>
          </pc:spChg>
          <pc:spChg chg="add mod">
            <ac:chgData name="Priscila Thompson" userId="a5389f1bf925a250" providerId="LiveId" clId="{C3B0D504-13D0-44B3-BAC3-570CA508B037}" dt="2025-10-07T11:09:58.205" v="40" actId="207"/>
            <ac:spMkLst>
              <pc:docMk/>
              <pc:sldMasterMk cId="1788353970" sldId="2147483648"/>
              <pc:sldLayoutMk cId="2916498579" sldId="2147483649"/>
              <ac:spMk id="4" creationId="{194DDC1F-C6C5-4A95-92FC-B9BAB350FA53}"/>
            </ac:spMkLst>
          </pc:spChg>
          <pc:spChg chg="mod">
            <ac:chgData name="Priscila Thompson" userId="a5389f1bf925a250" providerId="LiveId" clId="{C3B0D504-13D0-44B3-BAC3-570CA508B037}" dt="2025-10-07T11:13:49.359" v="72" actId="164"/>
            <ac:spMkLst>
              <pc:docMk/>
              <pc:sldMasterMk cId="1788353970" sldId="2147483648"/>
              <pc:sldLayoutMk cId="2916498579" sldId="2147483649"/>
              <ac:spMk id="139" creationId="{590741D6-DFF4-41C3-90AB-E5CD927ED52C}"/>
            </ac:spMkLst>
          </pc:spChg>
          <pc:spChg chg="mod">
            <ac:chgData name="Priscila Thompson" userId="a5389f1bf925a250" providerId="LiveId" clId="{C3B0D504-13D0-44B3-BAC3-570CA508B037}" dt="2025-10-07T11:13:49.359" v="72" actId="164"/>
            <ac:spMkLst>
              <pc:docMk/>
              <pc:sldMasterMk cId="1788353970" sldId="2147483648"/>
              <pc:sldLayoutMk cId="2916498579" sldId="2147483649"/>
              <ac:spMk id="142" creationId="{7FB1A48B-4506-44B5-8E91-BF06D204E61C}"/>
            </ac:spMkLst>
          </pc:spChg>
          <pc:spChg chg="mod">
            <ac:chgData name="Priscila Thompson" userId="a5389f1bf925a250" providerId="LiveId" clId="{C3B0D504-13D0-44B3-BAC3-570CA508B037}" dt="2025-10-07T11:13:49.359" v="72" actId="164"/>
            <ac:spMkLst>
              <pc:docMk/>
              <pc:sldMasterMk cId="1788353970" sldId="2147483648"/>
              <pc:sldLayoutMk cId="2916498579" sldId="2147483649"/>
              <ac:spMk id="143" creationId="{91E9F508-0BB7-4E08-B28C-F5663348906C}"/>
            </ac:spMkLst>
          </pc:spChg>
          <pc:spChg chg="mod">
            <ac:chgData name="Priscila Thompson" userId="a5389f1bf925a250" providerId="LiveId" clId="{C3B0D504-13D0-44B3-BAC3-570CA508B037}" dt="2025-10-07T11:13:49.359" v="72" actId="164"/>
            <ac:spMkLst>
              <pc:docMk/>
              <pc:sldMasterMk cId="1788353970" sldId="2147483648"/>
              <pc:sldLayoutMk cId="2916498579" sldId="2147483649"/>
              <ac:spMk id="144" creationId="{363CC9AB-5792-4CA3-ADF0-1716D10D120A}"/>
            </ac:spMkLst>
          </pc:spChg>
          <pc:grpChg chg="add mod">
            <ac:chgData name="Priscila Thompson" userId="a5389f1bf925a250" providerId="LiveId" clId="{C3B0D504-13D0-44B3-BAC3-570CA508B037}" dt="2025-10-07T11:19:48.071" v="120" actId="1076"/>
            <ac:grpSpMkLst>
              <pc:docMk/>
              <pc:sldMasterMk cId="1788353970" sldId="2147483648"/>
              <pc:sldLayoutMk cId="2916498579" sldId="2147483649"/>
              <ac:grpSpMk id="5" creationId="{76A76D5C-12E3-4465-9184-C3811BC3BB6C}"/>
            </ac:grpSpMkLst>
          </pc:grpChg>
          <pc:picChg chg="add del mod">
            <ac:chgData name="Priscila Thompson" userId="a5389f1bf925a250" providerId="LiveId" clId="{C3B0D504-13D0-44B3-BAC3-570CA508B037}" dt="2025-10-07T11:16:38.137" v="99" actId="478"/>
            <ac:picMkLst>
              <pc:docMk/>
              <pc:sldMasterMk cId="1788353970" sldId="2147483648"/>
              <pc:sldLayoutMk cId="2916498579" sldId="2147483649"/>
              <ac:picMk id="14" creationId="{3F6C38D2-B897-4A4E-824E-9F7891C538E9}"/>
            </ac:picMkLst>
          </pc:picChg>
          <pc:picChg chg="del">
            <ac:chgData name="Priscila Thompson" userId="a5389f1bf925a250" providerId="LiveId" clId="{C3B0D504-13D0-44B3-BAC3-570CA508B037}" dt="2025-10-07T11:14:39.512" v="79" actId="478"/>
            <ac:picMkLst>
              <pc:docMk/>
              <pc:sldMasterMk cId="1788353970" sldId="2147483648"/>
              <pc:sldLayoutMk cId="2916498579" sldId="2147483649"/>
              <ac:picMk id="146" creationId="{3C2F7528-9779-438A-AF07-97FC90D1DB15}"/>
            </ac:picMkLst>
          </pc:picChg>
        </pc:sldLayoutChg>
        <pc:sldLayoutChg chg="addSp delSp modSp mod">
          <pc:chgData name="Priscila Thompson" userId="a5389f1bf925a250" providerId="LiveId" clId="{C3B0D504-13D0-44B3-BAC3-570CA508B037}" dt="2025-10-07T11:19:22.069" v="117" actId="242"/>
          <pc:sldLayoutMkLst>
            <pc:docMk/>
            <pc:sldMasterMk cId="1788353970" sldId="2147483648"/>
            <pc:sldLayoutMk cId="2782271272" sldId="2147483650"/>
          </pc:sldLayoutMkLst>
          <pc:spChg chg="mod">
            <ac:chgData name="Priscila Thompson" userId="a5389f1bf925a250" providerId="LiveId" clId="{C3B0D504-13D0-44B3-BAC3-570CA508B037}" dt="2025-10-07T11:19:22.069" v="117" actId="242"/>
            <ac:spMkLst>
              <pc:docMk/>
              <pc:sldMasterMk cId="1788353970" sldId="2147483648"/>
              <pc:sldLayoutMk cId="2782271272" sldId="2147483650"/>
              <ac:spMk id="2" creationId="{3CD97974-B93C-4C96-B3F6-F69E3D6DE6CA}"/>
            </ac:spMkLst>
          </pc:spChg>
          <pc:spChg chg="mod">
            <ac:chgData name="Priscila Thompson" userId="a5389f1bf925a250" providerId="LiveId" clId="{C3B0D504-13D0-44B3-BAC3-570CA508B037}" dt="2025-10-07T11:18:17.119" v="111" actId="14100"/>
            <ac:spMkLst>
              <pc:docMk/>
              <pc:sldMasterMk cId="1788353970" sldId="2147483648"/>
              <pc:sldLayoutMk cId="2782271272" sldId="2147483650"/>
              <ac:spMk id="3" creationId="{8A6FC6F2-80B4-49A7-9448-33FE2DF0E967}"/>
            </ac:spMkLst>
          </pc:spChg>
          <pc:spChg chg="del">
            <ac:chgData name="Priscila Thompson" userId="a5389f1bf925a250" providerId="LiveId" clId="{C3B0D504-13D0-44B3-BAC3-570CA508B037}" dt="2025-10-07T11:13:12.289" v="64" actId="478"/>
            <ac:spMkLst>
              <pc:docMk/>
              <pc:sldMasterMk cId="1788353970" sldId="2147483648"/>
              <pc:sldLayoutMk cId="2782271272" sldId="2147483650"/>
              <ac:spMk id="10" creationId="{7536C149-3EFE-A94E-902D-57CED00B2C0F}"/>
            </ac:spMkLst>
          </pc:spChg>
          <pc:spChg chg="del">
            <ac:chgData name="Priscila Thompson" userId="a5389f1bf925a250" providerId="LiveId" clId="{C3B0D504-13D0-44B3-BAC3-570CA508B037}" dt="2025-10-07T11:13:09.638" v="63" actId="478"/>
            <ac:spMkLst>
              <pc:docMk/>
              <pc:sldMasterMk cId="1788353970" sldId="2147483648"/>
              <pc:sldLayoutMk cId="2782271272" sldId="2147483650"/>
              <ac:spMk id="11" creationId="{53CA1E78-F17D-F34D-9F81-0DBF44F37894}"/>
            </ac:spMkLst>
          </pc:spChg>
          <pc:spChg chg="del">
            <ac:chgData name="Priscila Thompson" userId="a5389f1bf925a250" providerId="LiveId" clId="{C3B0D504-13D0-44B3-BAC3-570CA508B037}" dt="2025-10-07T11:13:28.865" v="67" actId="478"/>
            <ac:spMkLst>
              <pc:docMk/>
              <pc:sldMasterMk cId="1788353970" sldId="2147483648"/>
              <pc:sldLayoutMk cId="2782271272" sldId="2147483650"/>
              <ac:spMk id="12" creationId="{1FE54918-A625-F64F-A42E-A427E9B2D489}"/>
            </ac:spMkLst>
          </pc:spChg>
          <pc:spChg chg="del">
            <ac:chgData name="Priscila Thompson" userId="a5389f1bf925a250" providerId="LiveId" clId="{C3B0D504-13D0-44B3-BAC3-570CA508B037}" dt="2025-10-07T11:17:41.416" v="104" actId="478"/>
            <ac:spMkLst>
              <pc:docMk/>
              <pc:sldMasterMk cId="1788353970" sldId="2147483648"/>
              <pc:sldLayoutMk cId="2782271272" sldId="2147483650"/>
              <ac:spMk id="14" creationId="{68FA7627-9662-4EFA-8644-1404BE6C2180}"/>
            </ac:spMkLst>
          </pc:spChg>
          <pc:spChg chg="del">
            <ac:chgData name="Priscila Thompson" userId="a5389f1bf925a250" providerId="LiveId" clId="{C3B0D504-13D0-44B3-BAC3-570CA508B037}" dt="2025-10-07T11:17:40.592" v="102" actId="478"/>
            <ac:spMkLst>
              <pc:docMk/>
              <pc:sldMasterMk cId="1788353970" sldId="2147483648"/>
              <pc:sldLayoutMk cId="2782271272" sldId="2147483650"/>
              <ac:spMk id="15" creationId="{AA338522-04FA-4E28-813D-2D185ACA1212}"/>
            </ac:spMkLst>
          </pc:spChg>
          <pc:spChg chg="del">
            <ac:chgData name="Priscila Thompson" userId="a5389f1bf925a250" providerId="LiveId" clId="{C3B0D504-13D0-44B3-BAC3-570CA508B037}" dt="2025-10-07T11:17:58.305" v="107" actId="478"/>
            <ac:spMkLst>
              <pc:docMk/>
              <pc:sldMasterMk cId="1788353970" sldId="2147483648"/>
              <pc:sldLayoutMk cId="2782271272" sldId="2147483650"/>
              <ac:spMk id="16" creationId="{D0FD3715-510F-419F-A168-5C4DDC49BA6E}"/>
            </ac:spMkLst>
          </pc:spChg>
          <pc:spChg chg="del">
            <ac:chgData name="Priscila Thompson" userId="a5389f1bf925a250" providerId="LiveId" clId="{C3B0D504-13D0-44B3-BAC3-570CA508B037}" dt="2025-10-07T11:17:40.992" v="103" actId="478"/>
            <ac:spMkLst>
              <pc:docMk/>
              <pc:sldMasterMk cId="1788353970" sldId="2147483648"/>
              <pc:sldLayoutMk cId="2782271272" sldId="2147483650"/>
              <ac:spMk id="17" creationId="{BBCEDFA6-A9C8-4665-A300-82E08F74D520}"/>
            </ac:spMkLst>
          </pc:spChg>
          <pc:spChg chg="add del">
            <ac:chgData name="Priscila Thompson" userId="a5389f1bf925a250" providerId="LiveId" clId="{C3B0D504-13D0-44B3-BAC3-570CA508B037}" dt="2025-10-07T11:17:58.305" v="107" actId="478"/>
            <ac:spMkLst>
              <pc:docMk/>
              <pc:sldMasterMk cId="1788353970" sldId="2147483648"/>
              <pc:sldLayoutMk cId="2782271272" sldId="2147483650"/>
              <ac:spMk id="18" creationId="{83DB2DFA-7387-4894-B380-54731771177C}"/>
            </ac:spMkLst>
          </pc:spChg>
          <pc:spChg chg="mod">
            <ac:chgData name="Priscila Thompson" userId="a5389f1bf925a250" providerId="LiveId" clId="{C3B0D504-13D0-44B3-BAC3-570CA508B037}" dt="2025-10-07T11:18:07.578" v="109"/>
            <ac:spMkLst>
              <pc:docMk/>
              <pc:sldMasterMk cId="1788353970" sldId="2147483648"/>
              <pc:sldLayoutMk cId="2782271272" sldId="2147483650"/>
              <ac:spMk id="20" creationId="{C01B44AD-A58B-478B-8607-213B26DDE977}"/>
            </ac:spMkLst>
          </pc:spChg>
          <pc:spChg chg="mod">
            <ac:chgData name="Priscila Thompson" userId="a5389f1bf925a250" providerId="LiveId" clId="{C3B0D504-13D0-44B3-BAC3-570CA508B037}" dt="2025-10-07T11:18:07.578" v="109"/>
            <ac:spMkLst>
              <pc:docMk/>
              <pc:sldMasterMk cId="1788353970" sldId="2147483648"/>
              <pc:sldLayoutMk cId="2782271272" sldId="2147483650"/>
              <ac:spMk id="21" creationId="{C4A84124-BB9F-4BC6-A2BB-236A2023FCBA}"/>
            </ac:spMkLst>
          </pc:spChg>
          <pc:spChg chg="mod">
            <ac:chgData name="Priscila Thompson" userId="a5389f1bf925a250" providerId="LiveId" clId="{C3B0D504-13D0-44B3-BAC3-570CA508B037}" dt="2025-10-07T11:18:07.578" v="109"/>
            <ac:spMkLst>
              <pc:docMk/>
              <pc:sldMasterMk cId="1788353970" sldId="2147483648"/>
              <pc:sldLayoutMk cId="2782271272" sldId="2147483650"/>
              <ac:spMk id="23" creationId="{C74D0952-69D1-4126-9436-51BF7B66B367}"/>
            </ac:spMkLst>
          </pc:spChg>
          <pc:spChg chg="mod">
            <ac:chgData name="Priscila Thompson" userId="a5389f1bf925a250" providerId="LiveId" clId="{C3B0D504-13D0-44B3-BAC3-570CA508B037}" dt="2025-10-07T11:18:07.578" v="109"/>
            <ac:spMkLst>
              <pc:docMk/>
              <pc:sldMasterMk cId="1788353970" sldId="2147483648"/>
              <pc:sldLayoutMk cId="2782271272" sldId="2147483650"/>
              <ac:spMk id="24" creationId="{70536479-D61E-45E6-BA76-21BB21E7B987}"/>
            </ac:spMkLst>
          </pc:spChg>
          <pc:grpChg chg="add mod">
            <ac:chgData name="Priscila Thompson" userId="a5389f1bf925a250" providerId="LiveId" clId="{C3B0D504-13D0-44B3-BAC3-570CA508B037}" dt="2025-10-07T11:18:07.578" v="109"/>
            <ac:grpSpMkLst>
              <pc:docMk/>
              <pc:sldMasterMk cId="1788353970" sldId="2147483648"/>
              <pc:sldLayoutMk cId="2782271272" sldId="2147483650"/>
              <ac:grpSpMk id="19" creationId="{3DBE9A2D-7CCB-4B93-BE3F-79E36C4ACC36}"/>
            </ac:grpSpMkLst>
          </pc:grpChg>
          <pc:picChg chg="del">
            <ac:chgData name="Priscila Thompson" userId="a5389f1bf925a250" providerId="LiveId" clId="{C3B0D504-13D0-44B3-BAC3-570CA508B037}" dt="2025-10-07T11:18:01.896" v="108" actId="478"/>
            <ac:picMkLst>
              <pc:docMk/>
              <pc:sldMasterMk cId="1788353970" sldId="2147483648"/>
              <pc:sldLayoutMk cId="2782271272" sldId="2147483650"/>
              <ac:picMk id="26" creationId="{FFDB9637-26A6-4CB5-BF4D-636993FF6C3B}"/>
            </ac:picMkLst>
          </pc:picChg>
        </pc:sldLayoutChg>
        <pc:sldLayoutChg chg="addSp delSp modSp mod">
          <pc:chgData name="Priscila Thompson" userId="a5389f1bf925a250" providerId="LiveId" clId="{C3B0D504-13D0-44B3-BAC3-570CA508B037}" dt="2025-10-07T11:16:14.015" v="94" actId="478"/>
          <pc:sldLayoutMkLst>
            <pc:docMk/>
            <pc:sldMasterMk cId="1788353970" sldId="2147483648"/>
            <pc:sldLayoutMk cId="986529405" sldId="2147483659"/>
          </pc:sldLayoutMkLst>
          <pc:spChg chg="add del">
            <ac:chgData name="Priscila Thompson" userId="a5389f1bf925a250" providerId="LiveId" clId="{C3B0D504-13D0-44B3-BAC3-570CA508B037}" dt="2025-10-07T11:12:32.487" v="60" actId="11529"/>
            <ac:spMkLst>
              <pc:docMk/>
              <pc:sldMasterMk cId="1788353970" sldId="2147483648"/>
              <pc:sldLayoutMk cId="986529405" sldId="2147483659"/>
              <ac:spMk id="4" creationId="{946FAAB3-BEAF-4610-87AA-89114CAA3BAE}"/>
            </ac:spMkLst>
          </pc:spChg>
          <pc:spChg chg="add mod">
            <ac:chgData name="Priscila Thompson" userId="a5389f1bf925a250" providerId="LiveId" clId="{C3B0D504-13D0-44B3-BAC3-570CA508B037}" dt="2025-10-07T11:12:32.487" v="60" actId="11529"/>
            <ac:spMkLst>
              <pc:docMk/>
              <pc:sldMasterMk cId="1788353970" sldId="2147483648"/>
              <pc:sldLayoutMk cId="986529405" sldId="2147483659"/>
              <ac:spMk id="6" creationId="{71D09D74-8896-47C2-948E-5F0943470FAD}"/>
            </ac:spMkLst>
          </pc:spChg>
          <pc:picChg chg="add del mod">
            <ac:chgData name="Priscila Thompson" userId="a5389f1bf925a250" providerId="LiveId" clId="{C3B0D504-13D0-44B3-BAC3-570CA508B037}" dt="2025-10-07T11:16:12.463" v="93" actId="1076"/>
            <ac:picMkLst>
              <pc:docMk/>
              <pc:sldMasterMk cId="1788353970" sldId="2147483648"/>
              <pc:sldLayoutMk cId="986529405" sldId="2147483659"/>
              <ac:picMk id="8" creationId="{74EC138E-52F6-4543-81D1-1BE214E227A7}"/>
            </ac:picMkLst>
          </pc:picChg>
          <pc:picChg chg="add del mod">
            <ac:chgData name="Priscila Thompson" userId="a5389f1bf925a250" providerId="LiveId" clId="{C3B0D504-13D0-44B3-BAC3-570CA508B037}" dt="2025-10-07T11:16:06.634" v="90"/>
            <ac:picMkLst>
              <pc:docMk/>
              <pc:sldMasterMk cId="1788353970" sldId="2147483648"/>
              <pc:sldLayoutMk cId="986529405" sldId="2147483659"/>
              <ac:picMk id="9" creationId="{AF75A5F6-05BE-42BC-84EB-F1884D390755}"/>
            </ac:picMkLst>
          </pc:picChg>
          <pc:picChg chg="add del mod">
            <ac:chgData name="Priscila Thompson" userId="a5389f1bf925a250" providerId="LiveId" clId="{C3B0D504-13D0-44B3-BAC3-570CA508B037}" dt="2025-10-07T11:16:14.015" v="94" actId="478"/>
            <ac:picMkLst>
              <pc:docMk/>
              <pc:sldMasterMk cId="1788353970" sldId="2147483648"/>
              <pc:sldLayoutMk cId="986529405" sldId="2147483659"/>
              <ac:picMk id="10" creationId="{5443F324-7B18-415C-BE77-B0DED7369804}"/>
            </ac:picMkLst>
          </pc:picChg>
        </pc:sldLayoutChg>
        <pc:sldLayoutChg chg="delSp mod">
          <pc:chgData name="Priscila Thompson" userId="a5389f1bf925a250" providerId="LiveId" clId="{C3B0D504-13D0-44B3-BAC3-570CA508B037}" dt="2025-10-07T11:11:39.504" v="59" actId="478"/>
          <pc:sldLayoutMkLst>
            <pc:docMk/>
            <pc:sldMasterMk cId="1788353970" sldId="2147483648"/>
            <pc:sldLayoutMk cId="3190945164" sldId="2147483661"/>
          </pc:sldLayoutMkLst>
          <pc:spChg chg="del">
            <ac:chgData name="Priscila Thompson" userId="a5389f1bf925a250" providerId="LiveId" clId="{C3B0D504-13D0-44B3-BAC3-570CA508B037}" dt="2025-10-07T11:11:37.914" v="58" actId="478"/>
            <ac:spMkLst>
              <pc:docMk/>
              <pc:sldMasterMk cId="1788353970" sldId="2147483648"/>
              <pc:sldLayoutMk cId="3190945164" sldId="2147483661"/>
              <ac:spMk id="10" creationId="{7536C149-3EFE-A94E-902D-57CED00B2C0F}"/>
            </ac:spMkLst>
          </pc:spChg>
          <pc:spChg chg="del">
            <ac:chgData name="Priscila Thompson" userId="a5389f1bf925a250" providerId="LiveId" clId="{C3B0D504-13D0-44B3-BAC3-570CA508B037}" dt="2025-10-07T11:11:36.590" v="57" actId="478"/>
            <ac:spMkLst>
              <pc:docMk/>
              <pc:sldMasterMk cId="1788353970" sldId="2147483648"/>
              <pc:sldLayoutMk cId="3190945164" sldId="2147483661"/>
              <ac:spMk id="11" creationId="{53CA1E78-F17D-F34D-9F81-0DBF44F37894}"/>
            </ac:spMkLst>
          </pc:spChg>
          <pc:spChg chg="del">
            <ac:chgData name="Priscila Thompson" userId="a5389f1bf925a250" providerId="LiveId" clId="{C3B0D504-13D0-44B3-BAC3-570CA508B037}" dt="2025-10-07T11:11:39.504" v="59" actId="478"/>
            <ac:spMkLst>
              <pc:docMk/>
              <pc:sldMasterMk cId="1788353970" sldId="2147483648"/>
              <pc:sldLayoutMk cId="3190945164" sldId="2147483661"/>
              <ac:spMk id="12" creationId="{1FE54918-A625-F64F-A42E-A427E9B2D489}"/>
            </ac:spMkLst>
          </pc:spChg>
        </pc:sldLayoutChg>
        <pc:sldLayoutChg chg="delSp modSp mod">
          <pc:chgData name="Priscila Thompson" userId="a5389f1bf925a250" providerId="LiveId" clId="{C3B0D504-13D0-44B3-BAC3-570CA508B037}" dt="2025-10-07T11:20:25.654" v="126" actId="1076"/>
          <pc:sldLayoutMkLst>
            <pc:docMk/>
            <pc:sldMasterMk cId="1788353970" sldId="2147483648"/>
            <pc:sldLayoutMk cId="2544706900" sldId="2147483666"/>
          </pc:sldLayoutMkLst>
          <pc:spChg chg="mod">
            <ac:chgData name="Priscila Thompson" userId="a5389f1bf925a250" providerId="LiveId" clId="{C3B0D504-13D0-44B3-BAC3-570CA508B037}" dt="2025-10-07T11:20:25.654" v="126" actId="1076"/>
            <ac:spMkLst>
              <pc:docMk/>
              <pc:sldMasterMk cId="1788353970" sldId="2147483648"/>
              <pc:sldLayoutMk cId="2544706900" sldId="2147483666"/>
              <ac:spMk id="2" creationId="{494248F2-5264-4601-AA0B-6C092F77F2DD}"/>
            </ac:spMkLst>
          </pc:spChg>
          <pc:spChg chg="mod">
            <ac:chgData name="Priscila Thompson" userId="a5389f1bf925a250" providerId="LiveId" clId="{C3B0D504-13D0-44B3-BAC3-570CA508B037}" dt="2025-10-07T11:20:25.654" v="126" actId="1076"/>
            <ac:spMkLst>
              <pc:docMk/>
              <pc:sldMasterMk cId="1788353970" sldId="2147483648"/>
              <pc:sldLayoutMk cId="2544706900" sldId="2147483666"/>
              <ac:spMk id="3" creationId="{DCFB69D3-5632-4285-A209-9DCA67DA668C}"/>
            </ac:spMkLst>
          </pc:spChg>
          <pc:picChg chg="del">
            <ac:chgData name="Priscila Thompson" userId="a5389f1bf925a250" providerId="LiveId" clId="{C3B0D504-13D0-44B3-BAC3-570CA508B037}" dt="2025-10-07T11:15:52.590" v="87" actId="478"/>
            <ac:picMkLst>
              <pc:docMk/>
              <pc:sldMasterMk cId="1788353970" sldId="2147483648"/>
              <pc:sldLayoutMk cId="2544706900" sldId="2147483666"/>
              <ac:picMk id="26" creationId="{3ED6701B-D098-482E-AC09-BBA13AE0928E}"/>
            </ac:picMkLst>
          </pc:picChg>
        </pc:sldLayoutChg>
        <pc:sldLayoutChg chg="addSp delSp modSp mod">
          <pc:chgData name="Priscila Thompson" userId="a5389f1bf925a250" providerId="LiveId" clId="{C3B0D504-13D0-44B3-BAC3-570CA508B037}" dt="2025-10-07T11:19:13.277" v="116" actId="242"/>
          <pc:sldLayoutMkLst>
            <pc:docMk/>
            <pc:sldMasterMk cId="1788353970" sldId="2147483648"/>
            <pc:sldLayoutMk cId="767843504" sldId="2147483668"/>
          </pc:sldLayoutMkLst>
          <pc:spChg chg="mod">
            <ac:chgData name="Priscila Thompson" userId="a5389f1bf925a250" providerId="LiveId" clId="{C3B0D504-13D0-44B3-BAC3-570CA508B037}" dt="2025-10-07T11:19:13.277" v="116" actId="242"/>
            <ac:spMkLst>
              <pc:docMk/>
              <pc:sldMasterMk cId="1788353970" sldId="2147483648"/>
              <pc:sldLayoutMk cId="767843504" sldId="2147483668"/>
              <ac:spMk id="2" creationId="{3CD97974-B93C-4C96-B3F6-F69E3D6DE6CA}"/>
            </ac:spMkLst>
          </pc:spChg>
          <pc:spChg chg="mod">
            <ac:chgData name="Priscila Thompson" userId="a5389f1bf925a250" providerId="LiveId" clId="{C3B0D504-13D0-44B3-BAC3-570CA508B037}" dt="2025-10-07T11:18:51.310" v="113" actId="1076"/>
            <ac:spMkLst>
              <pc:docMk/>
              <pc:sldMasterMk cId="1788353970" sldId="2147483648"/>
              <pc:sldLayoutMk cId="767843504" sldId="2147483668"/>
              <ac:spMk id="3" creationId="{8A6FC6F2-80B4-49A7-9448-33FE2DF0E967}"/>
            </ac:spMkLst>
          </pc:spChg>
          <pc:spChg chg="del">
            <ac:chgData name="Priscila Thompson" userId="a5389f1bf925a250" providerId="LiveId" clId="{C3B0D504-13D0-44B3-BAC3-570CA508B037}" dt="2025-10-07T11:11:14.815" v="48" actId="478"/>
            <ac:spMkLst>
              <pc:docMk/>
              <pc:sldMasterMk cId="1788353970" sldId="2147483648"/>
              <pc:sldLayoutMk cId="767843504" sldId="2147483668"/>
              <ac:spMk id="10" creationId="{7536C149-3EFE-A94E-902D-57CED00B2C0F}"/>
            </ac:spMkLst>
          </pc:spChg>
          <pc:spChg chg="del">
            <ac:chgData name="Priscila Thompson" userId="a5389f1bf925a250" providerId="LiveId" clId="{C3B0D504-13D0-44B3-BAC3-570CA508B037}" dt="2025-10-07T11:11:15.614" v="49" actId="478"/>
            <ac:spMkLst>
              <pc:docMk/>
              <pc:sldMasterMk cId="1788353970" sldId="2147483648"/>
              <pc:sldLayoutMk cId="767843504" sldId="2147483668"/>
              <ac:spMk id="11" creationId="{53CA1E78-F17D-F34D-9F81-0DBF44F37894}"/>
            </ac:spMkLst>
          </pc:spChg>
          <pc:spChg chg="del">
            <ac:chgData name="Priscila Thompson" userId="a5389f1bf925a250" providerId="LiveId" clId="{C3B0D504-13D0-44B3-BAC3-570CA508B037}" dt="2025-10-07T11:13:17.872" v="65" actId="478"/>
            <ac:spMkLst>
              <pc:docMk/>
              <pc:sldMasterMk cId="1788353970" sldId="2147483648"/>
              <pc:sldLayoutMk cId="767843504" sldId="2147483668"/>
              <ac:spMk id="12" creationId="{1FE54918-A625-F64F-A42E-A427E9B2D489}"/>
            </ac:spMkLst>
          </pc:spChg>
          <pc:spChg chg="mod">
            <ac:chgData name="Priscila Thompson" userId="a5389f1bf925a250" providerId="LiveId" clId="{C3B0D504-13D0-44B3-BAC3-570CA508B037}" dt="2025-10-07T11:18:51.310" v="113" actId="1076"/>
            <ac:spMkLst>
              <pc:docMk/>
              <pc:sldMasterMk cId="1788353970" sldId="2147483648"/>
              <pc:sldLayoutMk cId="767843504" sldId="2147483668"/>
              <ac:spMk id="13" creationId="{94CA559C-3355-DE44-ACF9-BDB6083C4225}"/>
            </ac:spMkLst>
          </pc:spChg>
          <pc:picChg chg="add del mod">
            <ac:chgData name="Priscila Thompson" userId="a5389f1bf925a250" providerId="LiveId" clId="{C3B0D504-13D0-44B3-BAC3-570CA508B037}" dt="2025-10-07T11:15:21.191" v="82" actId="1076"/>
            <ac:picMkLst>
              <pc:docMk/>
              <pc:sldMasterMk cId="1788353970" sldId="2147483648"/>
              <pc:sldLayoutMk cId="767843504" sldId="2147483668"/>
              <ac:picMk id="15" creationId="{DFDD5A67-3036-41DA-98BF-DA1B8EAF9482}"/>
            </ac:picMkLst>
          </pc:picChg>
        </pc:sldLayoutChg>
        <pc:sldLayoutChg chg="addSp delSp modSp mod">
          <pc:chgData name="Priscila Thompson" userId="a5389f1bf925a250" providerId="LiveId" clId="{C3B0D504-13D0-44B3-BAC3-570CA508B037}" dt="2025-10-07T11:19:02.999" v="115" actId="1076"/>
          <pc:sldLayoutMkLst>
            <pc:docMk/>
            <pc:sldMasterMk cId="1788353970" sldId="2147483648"/>
            <pc:sldLayoutMk cId="4020426631" sldId="2147483669"/>
          </pc:sldLayoutMkLst>
          <pc:spChg chg="mod">
            <ac:chgData name="Priscila Thompson" userId="a5389f1bf925a250" providerId="LiveId" clId="{C3B0D504-13D0-44B3-BAC3-570CA508B037}" dt="2025-10-07T11:19:02.999" v="115" actId="1076"/>
            <ac:spMkLst>
              <pc:docMk/>
              <pc:sldMasterMk cId="1788353970" sldId="2147483648"/>
              <pc:sldLayoutMk cId="4020426631" sldId="2147483669"/>
              <ac:spMk id="2" creationId="{3CD97974-B93C-4C96-B3F6-F69E3D6DE6CA}"/>
            </ac:spMkLst>
          </pc:spChg>
          <pc:spChg chg="mod">
            <ac:chgData name="Priscila Thompson" userId="a5389f1bf925a250" providerId="LiveId" clId="{C3B0D504-13D0-44B3-BAC3-570CA508B037}" dt="2025-10-07T11:19:02.999" v="115" actId="1076"/>
            <ac:spMkLst>
              <pc:docMk/>
              <pc:sldMasterMk cId="1788353970" sldId="2147483648"/>
              <pc:sldLayoutMk cId="4020426631" sldId="2147483669"/>
              <ac:spMk id="9" creationId="{9435B7D5-E7F8-1267-8942-3C97BE836B98}"/>
            </ac:spMkLst>
          </pc:spChg>
          <pc:spChg chg="del">
            <ac:chgData name="Priscila Thompson" userId="a5389f1bf925a250" providerId="LiveId" clId="{C3B0D504-13D0-44B3-BAC3-570CA508B037}" dt="2025-10-07T11:11:17.671" v="50" actId="478"/>
            <ac:spMkLst>
              <pc:docMk/>
              <pc:sldMasterMk cId="1788353970" sldId="2147483648"/>
              <pc:sldLayoutMk cId="4020426631" sldId="2147483669"/>
              <ac:spMk id="10" creationId="{7536C149-3EFE-A94E-902D-57CED00B2C0F}"/>
            </ac:spMkLst>
          </pc:spChg>
          <pc:spChg chg="del">
            <ac:chgData name="Priscila Thompson" userId="a5389f1bf925a250" providerId="LiveId" clId="{C3B0D504-13D0-44B3-BAC3-570CA508B037}" dt="2025-10-07T11:11:24.064" v="53" actId="478"/>
            <ac:spMkLst>
              <pc:docMk/>
              <pc:sldMasterMk cId="1788353970" sldId="2147483648"/>
              <pc:sldLayoutMk cId="4020426631" sldId="2147483669"/>
              <ac:spMk id="11" creationId="{53CA1E78-F17D-F34D-9F81-0DBF44F37894}"/>
            </ac:spMkLst>
          </pc:spChg>
          <pc:spChg chg="del">
            <ac:chgData name="Priscila Thompson" userId="a5389f1bf925a250" providerId="LiveId" clId="{C3B0D504-13D0-44B3-BAC3-570CA508B037}" dt="2025-10-07T11:13:20.472" v="66" actId="478"/>
            <ac:spMkLst>
              <pc:docMk/>
              <pc:sldMasterMk cId="1788353970" sldId="2147483648"/>
              <pc:sldLayoutMk cId="4020426631" sldId="2147483669"/>
              <ac:spMk id="12" creationId="{1FE54918-A625-F64F-A42E-A427E9B2D489}"/>
            </ac:spMkLst>
          </pc:spChg>
          <pc:spChg chg="mod">
            <ac:chgData name="Priscila Thompson" userId="a5389f1bf925a250" providerId="LiveId" clId="{C3B0D504-13D0-44B3-BAC3-570CA508B037}" dt="2025-10-07T11:19:02.999" v="115" actId="1076"/>
            <ac:spMkLst>
              <pc:docMk/>
              <pc:sldMasterMk cId="1788353970" sldId="2147483648"/>
              <pc:sldLayoutMk cId="4020426631" sldId="2147483669"/>
              <ac:spMk id="14" creationId="{926B296A-EB6A-9BE9-E813-B15C46524F4D}"/>
            </ac:spMkLst>
          </pc:spChg>
          <pc:spChg chg="add del">
            <ac:chgData name="Priscila Thompson" userId="a5389f1bf925a250" providerId="LiveId" clId="{C3B0D504-13D0-44B3-BAC3-570CA508B037}" dt="2025-10-07T11:11:20.866" v="52" actId="478"/>
            <ac:spMkLst>
              <pc:docMk/>
              <pc:sldMasterMk cId="1788353970" sldId="2147483648"/>
              <pc:sldLayoutMk cId="4020426631" sldId="2147483669"/>
              <ac:spMk id="16" creationId="{7C1EBC37-80D4-495A-8DFD-07B3BE1157CC}"/>
            </ac:spMkLst>
          </pc:spChg>
          <pc:picChg chg="add mod">
            <ac:chgData name="Priscila Thompson" userId="a5389f1bf925a250" providerId="LiveId" clId="{C3B0D504-13D0-44B3-BAC3-570CA508B037}" dt="2025-10-07T11:15:29.798" v="84"/>
            <ac:picMkLst>
              <pc:docMk/>
              <pc:sldMasterMk cId="1788353970" sldId="2147483648"/>
              <pc:sldLayoutMk cId="4020426631" sldId="2147483669"/>
              <ac:picMk id="13" creationId="{EDF9837E-6FC2-42C8-A089-F197E311A004}"/>
            </ac:picMkLst>
          </pc:picChg>
          <pc:picChg chg="del">
            <ac:chgData name="Priscila Thompson" userId="a5389f1bf925a250" providerId="LiveId" clId="{C3B0D504-13D0-44B3-BAC3-570CA508B037}" dt="2025-10-07T11:15:29.584" v="83" actId="478"/>
            <ac:picMkLst>
              <pc:docMk/>
              <pc:sldMasterMk cId="1788353970" sldId="2147483648"/>
              <pc:sldLayoutMk cId="4020426631" sldId="2147483669"/>
              <ac:picMk id="18" creationId="{CD6D1279-0E21-4136-ADEE-A5F9083EA3BF}"/>
            </ac:picMkLst>
          </pc:picChg>
        </pc:sldLayoutChg>
        <pc:sldLayoutChg chg="addSp delSp modSp mod">
          <pc:chgData name="Priscila Thompson" userId="a5389f1bf925a250" providerId="LiveId" clId="{C3B0D504-13D0-44B3-BAC3-570CA508B037}" dt="2025-10-07T11:16:28.602" v="97" actId="478"/>
          <pc:sldLayoutMkLst>
            <pc:docMk/>
            <pc:sldMasterMk cId="1788353970" sldId="2147483648"/>
            <pc:sldLayoutMk cId="2883176917" sldId="2147483671"/>
          </pc:sldLayoutMkLst>
          <pc:spChg chg="add del">
            <ac:chgData name="Priscila Thompson" userId="a5389f1bf925a250" providerId="LiveId" clId="{C3B0D504-13D0-44B3-BAC3-570CA508B037}" dt="2025-10-07T11:12:55.464" v="61" actId="11529"/>
            <ac:spMkLst>
              <pc:docMk/>
              <pc:sldMasterMk cId="1788353970" sldId="2147483648"/>
              <pc:sldLayoutMk cId="2883176917" sldId="2147483671"/>
              <ac:spMk id="2" creationId="{D2B78343-F3C6-4D11-BCCB-FAA7FE2CA1DC}"/>
            </ac:spMkLst>
          </pc:spChg>
          <pc:spChg chg="add mod">
            <ac:chgData name="Priscila Thompson" userId="a5389f1bf925a250" providerId="LiveId" clId="{C3B0D504-13D0-44B3-BAC3-570CA508B037}" dt="2025-10-07T11:12:57.711" v="62" actId="1076"/>
            <ac:spMkLst>
              <pc:docMk/>
              <pc:sldMasterMk cId="1788353970" sldId="2147483648"/>
              <pc:sldLayoutMk cId="2883176917" sldId="2147483671"/>
              <ac:spMk id="3" creationId="{CAF141A5-12CD-4B48-8DE6-E9321DADB916}"/>
            </ac:spMkLst>
          </pc:spChg>
          <pc:spChg chg="del">
            <ac:chgData name="Priscila Thompson" userId="a5389f1bf925a250" providerId="LiveId" clId="{C3B0D504-13D0-44B3-BAC3-570CA508B037}" dt="2025-10-07T11:11:07.616" v="45" actId="478"/>
            <ac:spMkLst>
              <pc:docMk/>
              <pc:sldMasterMk cId="1788353970" sldId="2147483648"/>
              <pc:sldLayoutMk cId="2883176917" sldId="2147483671"/>
              <ac:spMk id="4" creationId="{8E95D4F5-F69B-42F6-8A9D-330F696E144B}"/>
            </ac:spMkLst>
          </pc:spChg>
          <pc:spChg chg="del">
            <ac:chgData name="Priscila Thompson" userId="a5389f1bf925a250" providerId="LiveId" clId="{C3B0D504-13D0-44B3-BAC3-570CA508B037}" dt="2025-10-07T11:11:09.071" v="46" actId="478"/>
            <ac:spMkLst>
              <pc:docMk/>
              <pc:sldMasterMk cId="1788353970" sldId="2147483648"/>
              <pc:sldLayoutMk cId="2883176917" sldId="2147483671"/>
              <ac:spMk id="5" creationId="{FA79A23A-2238-4904-8692-9F2DAE8B8FC9}"/>
            </ac:spMkLst>
          </pc:spChg>
          <pc:spChg chg="del">
            <ac:chgData name="Priscila Thompson" userId="a5389f1bf925a250" providerId="LiveId" clId="{C3B0D504-13D0-44B3-BAC3-570CA508B037}" dt="2025-10-07T11:11:10.585" v="47" actId="478"/>
            <ac:spMkLst>
              <pc:docMk/>
              <pc:sldMasterMk cId="1788353970" sldId="2147483648"/>
              <pc:sldLayoutMk cId="2883176917" sldId="2147483671"/>
              <ac:spMk id="6" creationId="{DB69FC35-DDC8-45FB-8ACB-21C15F57C1F1}"/>
            </ac:spMkLst>
          </pc:spChg>
          <pc:spChg chg="mod">
            <ac:chgData name="Priscila Thompson" userId="a5389f1bf925a250" providerId="LiveId" clId="{C3B0D504-13D0-44B3-BAC3-570CA508B037}" dt="2025-10-07T11:10:14.281" v="42" actId="1076"/>
            <ac:spMkLst>
              <pc:docMk/>
              <pc:sldMasterMk cId="1788353970" sldId="2147483648"/>
              <pc:sldLayoutMk cId="2883176917" sldId="2147483671"/>
              <ac:spMk id="10" creationId="{D76CEC0C-5165-4CF5-8F54-8A8A3DC85DF6}"/>
            </ac:spMkLst>
          </pc:spChg>
          <pc:spChg chg="add del mod">
            <ac:chgData name="Priscila Thompson" userId="a5389f1bf925a250" providerId="LiveId" clId="{C3B0D504-13D0-44B3-BAC3-570CA508B037}" dt="2025-10-07T11:10:19.079" v="44" actId="478"/>
            <ac:spMkLst>
              <pc:docMk/>
              <pc:sldMasterMk cId="1788353970" sldId="2147483648"/>
              <pc:sldLayoutMk cId="2883176917" sldId="2147483671"/>
              <ac:spMk id="16" creationId="{5638ECF6-50B3-4417-A601-69F43625137C}"/>
            </ac:spMkLst>
          </pc:spChg>
          <pc:picChg chg="add del mod">
            <ac:chgData name="Priscila Thompson" userId="a5389f1bf925a250" providerId="LiveId" clId="{C3B0D504-13D0-44B3-BAC3-570CA508B037}" dt="2025-10-07T11:16:28.602" v="97" actId="478"/>
            <ac:picMkLst>
              <pc:docMk/>
              <pc:sldMasterMk cId="1788353970" sldId="2147483648"/>
              <pc:sldLayoutMk cId="2883176917" sldId="2147483671"/>
              <ac:picMk id="20" creationId="{FAC7719A-6CCB-49E6-8F82-491F237F0FCF}"/>
            </ac:picMkLst>
          </pc:picChg>
          <pc:picChg chg="mod">
            <ac:chgData name="Priscila Thompson" userId="a5389f1bf925a250" providerId="LiveId" clId="{C3B0D504-13D0-44B3-BAC3-570CA508B037}" dt="2025-10-07T11:16:23.767" v="96" actId="1076"/>
            <ac:picMkLst>
              <pc:docMk/>
              <pc:sldMasterMk cId="1788353970" sldId="2147483648"/>
              <pc:sldLayoutMk cId="2883176917" sldId="2147483671"/>
              <ac:picMk id="34" creationId="{F8500CC6-D709-4147-9079-1BD9046D88AD}"/>
            </ac:picMkLst>
          </pc:picChg>
        </pc:sldLayoutChg>
        <pc:sldLayoutChg chg="del">
          <pc:chgData name="Priscila Thompson" userId="a5389f1bf925a250" providerId="LiveId" clId="{C3B0D504-13D0-44B3-BAC3-570CA508B037}" dt="2025-10-07T11:08:43.946" v="0" actId="2696"/>
          <pc:sldLayoutMkLst>
            <pc:docMk/>
            <pc:sldMasterMk cId="1788353970" sldId="2147483648"/>
            <pc:sldLayoutMk cId="2491266794" sldId="2147483673"/>
          </pc:sldLayoutMkLst>
        </pc:sldLayoutChg>
        <pc:sldLayoutChg chg="del">
          <pc:chgData name="Priscila Thompson" userId="a5389f1bf925a250" providerId="LiveId" clId="{C3B0D504-13D0-44B3-BAC3-570CA508B037}" dt="2025-10-07T11:08:43.946" v="0" actId="2696"/>
          <pc:sldLayoutMkLst>
            <pc:docMk/>
            <pc:sldMasterMk cId="1788353970" sldId="2147483648"/>
            <pc:sldLayoutMk cId="3823856223" sldId="2147483674"/>
          </pc:sldLayoutMkLst>
        </pc:sldLayoutChg>
        <pc:sldLayoutChg chg="del">
          <pc:chgData name="Priscila Thompson" userId="a5389f1bf925a250" providerId="LiveId" clId="{C3B0D504-13D0-44B3-BAC3-570CA508B037}" dt="2025-10-07T11:08:43.946" v="0" actId="2696"/>
          <pc:sldLayoutMkLst>
            <pc:docMk/>
            <pc:sldMasterMk cId="1788353970" sldId="2147483648"/>
            <pc:sldLayoutMk cId="4193030505" sldId="2147483675"/>
          </pc:sldLayoutMkLst>
        </pc:sldLayoutChg>
        <pc:sldLayoutChg chg="addSp delSp modSp mod">
          <pc:chgData name="Priscila Thompson" userId="a5389f1bf925a250" providerId="LiveId" clId="{C3B0D504-13D0-44B3-BAC3-570CA508B037}" dt="2025-10-07T11:15:40.245" v="86"/>
          <pc:sldLayoutMkLst>
            <pc:docMk/>
            <pc:sldMasterMk cId="1788353970" sldId="2147483648"/>
            <pc:sldLayoutMk cId="1827098551" sldId="2147483677"/>
          </pc:sldLayoutMkLst>
          <pc:spChg chg="del">
            <ac:chgData name="Priscila Thompson" userId="a5389f1bf925a250" providerId="LiveId" clId="{C3B0D504-13D0-44B3-BAC3-570CA508B037}" dt="2025-10-07T11:11:32.464" v="55" actId="478"/>
            <ac:spMkLst>
              <pc:docMk/>
              <pc:sldMasterMk cId="1788353970" sldId="2147483648"/>
              <pc:sldLayoutMk cId="1827098551" sldId="2147483677"/>
              <ac:spMk id="10" creationId="{7536C149-3EFE-A94E-902D-57CED00B2C0F}"/>
            </ac:spMkLst>
          </pc:spChg>
          <pc:spChg chg="del">
            <ac:chgData name="Priscila Thompson" userId="a5389f1bf925a250" providerId="LiveId" clId="{C3B0D504-13D0-44B3-BAC3-570CA508B037}" dt="2025-10-07T11:11:30.737" v="54" actId="478"/>
            <ac:spMkLst>
              <pc:docMk/>
              <pc:sldMasterMk cId="1788353970" sldId="2147483648"/>
              <pc:sldLayoutMk cId="1827098551" sldId="2147483677"/>
              <ac:spMk id="11" creationId="{53CA1E78-F17D-F34D-9F81-0DBF44F37894}"/>
            </ac:spMkLst>
          </pc:spChg>
          <pc:spChg chg="del">
            <ac:chgData name="Priscila Thompson" userId="a5389f1bf925a250" providerId="LiveId" clId="{C3B0D504-13D0-44B3-BAC3-570CA508B037}" dt="2025-10-07T11:11:34.096" v="56" actId="478"/>
            <ac:spMkLst>
              <pc:docMk/>
              <pc:sldMasterMk cId="1788353970" sldId="2147483648"/>
              <pc:sldLayoutMk cId="1827098551" sldId="2147483677"/>
              <ac:spMk id="12" creationId="{1FE54918-A625-F64F-A42E-A427E9B2D489}"/>
            </ac:spMkLst>
          </pc:spChg>
          <pc:picChg chg="del">
            <ac:chgData name="Priscila Thompson" userId="a5389f1bf925a250" providerId="LiveId" clId="{C3B0D504-13D0-44B3-BAC3-570CA508B037}" dt="2025-10-07T11:15:35.326" v="85" actId="478"/>
            <ac:picMkLst>
              <pc:docMk/>
              <pc:sldMasterMk cId="1788353970" sldId="2147483648"/>
              <pc:sldLayoutMk cId="1827098551" sldId="2147483677"/>
              <ac:picMk id="20" creationId="{1442FCD1-9065-4FD8-9C07-3310154F9F37}"/>
            </ac:picMkLst>
          </pc:picChg>
          <pc:picChg chg="add mod">
            <ac:chgData name="Priscila Thompson" userId="a5389f1bf925a250" providerId="LiveId" clId="{C3B0D504-13D0-44B3-BAC3-570CA508B037}" dt="2025-10-07T11:15:40.245" v="86"/>
            <ac:picMkLst>
              <pc:docMk/>
              <pc:sldMasterMk cId="1788353970" sldId="2147483648"/>
              <pc:sldLayoutMk cId="1827098551" sldId="2147483677"/>
              <ac:picMk id="21" creationId="{59CF4315-B3B5-405A-9A58-ABA19EB89A88}"/>
            </ac:picMkLst>
          </pc:pic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7FB8B65A-D69F-C26C-B67E-036EF77BF1F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pt-BR" sz="1200"/>
            </a:lvl1pPr>
          </a:lstStyle>
          <a:p>
            <a:pPr rtl="0"/>
            <a:endParaRPr lang="pt-BR" dirty="0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52B9064-AE57-427F-E5AF-71DE7D52FE6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pt-BR" sz="1200"/>
            </a:lvl1pPr>
          </a:lstStyle>
          <a:p>
            <a:pPr rtl="0"/>
            <a:fld id="{BEE6BB0F-92BE-47A5-8F4F-5DA4EF0CA0D6}" type="datetime1">
              <a:rPr lang="pt-BR" smtClean="0"/>
              <a:t>07/10/2025</a:t>
            </a:fld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186157A-CEB9-B0FC-3A49-BE950AEAD6F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pt-BR" sz="1200"/>
            </a:lvl1pPr>
          </a:lstStyle>
          <a:p>
            <a:pPr rtl="0"/>
            <a:endParaRPr lang="pt-BR" dirty="0"/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E0819CA0-A57D-42D7-A625-56C22D0FA7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pt-BR" sz="1200"/>
            </a:lvl1pPr>
          </a:lstStyle>
          <a:p>
            <a:pPr rtl="0"/>
            <a:fld id="{EAFF3A6F-DEFA-45E0-9496-BEE7C2C6F3D0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0600222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pt-BR" sz="1200"/>
            </a:lvl1pPr>
          </a:lstStyle>
          <a:p>
            <a:pPr rtl="0"/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pt-BR" sz="1200"/>
            </a:lvl1pPr>
          </a:lstStyle>
          <a:p>
            <a:fld id="{1D27B800-7344-4E96-8215-E2E919630CC3}" type="datetime1">
              <a:rPr lang="pt-BR" smtClean="0"/>
              <a:pPr/>
              <a:t>07/10/2025</a:t>
            </a:fld>
            <a:endParaRPr lang="pt-BR" dirty="0"/>
          </a:p>
        </p:txBody>
      </p:sp>
      <p:sp>
        <p:nvSpPr>
          <p:cNvPr id="4" name="Espaço Reservado para Imagem do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5" name="Espaço Reservado para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pt-BR"/>
            </a:defPPr>
          </a:lstStyle>
          <a:p>
            <a:pPr lvl="0" rtl="0"/>
            <a:r>
              <a:rPr lang="pt-BR"/>
              <a:t>Clique para editar o texto Mestre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pt-BR" sz="1200"/>
            </a:lvl1pPr>
          </a:lstStyle>
          <a:p>
            <a:pPr rtl="0"/>
            <a:endParaRPr lang="pt-BR" dirty="0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pt-BR" sz="1200"/>
            </a:lvl1pPr>
          </a:lstStyle>
          <a:p>
            <a:pPr rtl="0"/>
            <a:fld id="{F97DC217-DF71-1A49-B3EA-559F1F43B0F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4642520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3626368" rtl="0" eaLnBrk="1" latinLnBrk="0" hangingPunct="1">
      <a:defRPr lang="pt-BR" sz="4762" kern="1200">
        <a:solidFill>
          <a:schemeClr val="tx1"/>
        </a:solidFill>
        <a:latin typeface="+mn-lt"/>
        <a:ea typeface="+mn-ea"/>
        <a:cs typeface="+mn-cs"/>
      </a:defRPr>
    </a:lvl1pPr>
    <a:lvl2pPr marL="1813184" algn="l" defTabSz="3626368" rtl="0" eaLnBrk="1" latinLnBrk="0" hangingPunct="1">
      <a:defRPr lang="pt-BR" sz="4762" kern="1200">
        <a:solidFill>
          <a:schemeClr val="tx1"/>
        </a:solidFill>
        <a:latin typeface="+mn-lt"/>
        <a:ea typeface="+mn-ea"/>
        <a:cs typeface="+mn-cs"/>
      </a:defRPr>
    </a:lvl2pPr>
    <a:lvl3pPr marL="3626368" algn="l" defTabSz="3626368" rtl="0" eaLnBrk="1" latinLnBrk="0" hangingPunct="1">
      <a:defRPr lang="pt-BR" sz="4762" kern="1200">
        <a:solidFill>
          <a:schemeClr val="tx1"/>
        </a:solidFill>
        <a:latin typeface="+mn-lt"/>
        <a:ea typeface="+mn-ea"/>
        <a:cs typeface="+mn-cs"/>
      </a:defRPr>
    </a:lvl3pPr>
    <a:lvl4pPr marL="5439552" algn="l" defTabSz="3626368" rtl="0" eaLnBrk="1" latinLnBrk="0" hangingPunct="1">
      <a:defRPr lang="pt-BR" sz="4762" kern="1200">
        <a:solidFill>
          <a:schemeClr val="tx1"/>
        </a:solidFill>
        <a:latin typeface="+mn-lt"/>
        <a:ea typeface="+mn-ea"/>
        <a:cs typeface="+mn-cs"/>
      </a:defRPr>
    </a:lvl4pPr>
    <a:lvl5pPr marL="7252735" algn="l" defTabSz="3626368" rtl="0" eaLnBrk="1" latinLnBrk="0" hangingPunct="1">
      <a:defRPr lang="pt-BR" sz="4762" kern="1200">
        <a:solidFill>
          <a:schemeClr val="tx1"/>
        </a:solidFill>
        <a:latin typeface="+mn-lt"/>
        <a:ea typeface="+mn-ea"/>
        <a:cs typeface="+mn-cs"/>
      </a:defRPr>
    </a:lvl5pPr>
    <a:lvl6pPr marL="9065919" algn="l" defTabSz="3626368" rtl="0" eaLnBrk="1" latinLnBrk="0" hangingPunct="1">
      <a:defRPr lang="pt-BR" sz="4762" kern="1200">
        <a:solidFill>
          <a:schemeClr val="tx1"/>
        </a:solidFill>
        <a:latin typeface="+mn-lt"/>
        <a:ea typeface="+mn-ea"/>
        <a:cs typeface="+mn-cs"/>
      </a:defRPr>
    </a:lvl6pPr>
    <a:lvl7pPr marL="10879099" algn="l" defTabSz="3626368" rtl="0" eaLnBrk="1" latinLnBrk="0" hangingPunct="1">
      <a:defRPr lang="pt-BR" sz="4762" kern="1200">
        <a:solidFill>
          <a:schemeClr val="tx1"/>
        </a:solidFill>
        <a:latin typeface="+mn-lt"/>
        <a:ea typeface="+mn-ea"/>
        <a:cs typeface="+mn-cs"/>
      </a:defRPr>
    </a:lvl7pPr>
    <a:lvl8pPr marL="12692283" algn="l" defTabSz="3626368" rtl="0" eaLnBrk="1" latinLnBrk="0" hangingPunct="1">
      <a:defRPr lang="pt-BR" sz="4762" kern="1200">
        <a:solidFill>
          <a:schemeClr val="tx1"/>
        </a:solidFill>
        <a:latin typeface="+mn-lt"/>
        <a:ea typeface="+mn-ea"/>
        <a:cs typeface="+mn-cs"/>
      </a:defRPr>
    </a:lvl8pPr>
    <a:lvl9pPr marL="14505467" algn="l" defTabSz="3626368" rtl="0" eaLnBrk="1" latinLnBrk="0" hangingPunct="1">
      <a:defRPr lang="pt-BR" sz="476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ço Reservado para Conteúdo 7">
            <a:extLst>
              <a:ext uri="{FF2B5EF4-FFF2-40B4-BE49-F238E27FC236}">
                <a16:creationId xmlns:a16="http://schemas.microsoft.com/office/drawing/2014/main" id="{A2B7723A-9559-49F3-BE44-44A3338C30A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743200" y="10668000"/>
            <a:ext cx="27533600" cy="2824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2916498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2271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ângulo 16">
            <a:extLst>
              <a:ext uri="{FF2B5EF4-FFF2-40B4-BE49-F238E27FC236}">
                <a16:creationId xmlns:a16="http://schemas.microsoft.com/office/drawing/2014/main" id="{5596C295-46CA-454F-BCDE-E9723A0F786D}"/>
              </a:ext>
            </a:extLst>
          </p:cNvPr>
          <p:cNvSpPr/>
          <p:nvPr userDrawn="1"/>
        </p:nvSpPr>
        <p:spPr>
          <a:xfrm>
            <a:off x="0" y="0"/>
            <a:ext cx="32399288" cy="3444860"/>
          </a:xfrm>
          <a:prstGeom prst="rect">
            <a:avLst/>
          </a:prstGeom>
          <a:solidFill>
            <a:srgbClr val="0039C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Forma Livre: Forma 17">
            <a:extLst>
              <a:ext uri="{FF2B5EF4-FFF2-40B4-BE49-F238E27FC236}">
                <a16:creationId xmlns:a16="http://schemas.microsoft.com/office/drawing/2014/main" id="{AEC47F8F-820B-4A0B-AA81-992C9B1FF4E3}"/>
              </a:ext>
            </a:extLst>
          </p:cNvPr>
          <p:cNvSpPr/>
          <p:nvPr userDrawn="1"/>
        </p:nvSpPr>
        <p:spPr>
          <a:xfrm rot="10800000">
            <a:off x="-12702" y="-1"/>
            <a:ext cx="1763293" cy="3458220"/>
          </a:xfrm>
          <a:custGeom>
            <a:avLst/>
            <a:gdLst>
              <a:gd name="connsiteX0" fmla="*/ 0 w 1176888"/>
              <a:gd name="connsiteY0" fmla="*/ 0 h 2309770"/>
              <a:gd name="connsiteX1" fmla="*/ 1176888 w 1176888"/>
              <a:gd name="connsiteY1" fmla="*/ 0 h 2309770"/>
              <a:gd name="connsiteX2" fmla="*/ 1176888 w 1176888"/>
              <a:gd name="connsiteY2" fmla="*/ 2309770 h 2309770"/>
              <a:gd name="connsiteX3" fmla="*/ 0 w 1176888"/>
              <a:gd name="connsiteY3" fmla="*/ 2309770 h 2309770"/>
              <a:gd name="connsiteX4" fmla="*/ 1154885 w 1176888"/>
              <a:gd name="connsiteY4" fmla="*/ 1154885 h 2309770"/>
              <a:gd name="connsiteX5" fmla="*/ 0 w 1176888"/>
              <a:gd name="connsiteY5" fmla="*/ 0 h 2309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76888" h="2309770">
                <a:moveTo>
                  <a:pt x="0" y="0"/>
                </a:moveTo>
                <a:lnTo>
                  <a:pt x="1176888" y="0"/>
                </a:lnTo>
                <a:lnTo>
                  <a:pt x="1176888" y="2309770"/>
                </a:lnTo>
                <a:lnTo>
                  <a:pt x="0" y="2309770"/>
                </a:lnTo>
                <a:cubicBezTo>
                  <a:pt x="637825" y="2309770"/>
                  <a:pt x="1154885" y="1792710"/>
                  <a:pt x="1154885" y="1154885"/>
                </a:cubicBezTo>
                <a:cubicBezTo>
                  <a:pt x="1154885" y="517060"/>
                  <a:pt x="637825" y="0"/>
                  <a:pt x="0" y="0"/>
                </a:cubicBezTo>
                <a:close/>
              </a:path>
            </a:pathLst>
          </a:cu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dirty="0"/>
          </a:p>
        </p:txBody>
      </p:sp>
      <p:pic>
        <p:nvPicPr>
          <p:cNvPr id="21" name="Imagem 20">
            <a:extLst>
              <a:ext uri="{FF2B5EF4-FFF2-40B4-BE49-F238E27FC236}">
                <a16:creationId xmlns:a16="http://schemas.microsoft.com/office/drawing/2014/main" id="{35C5210A-D1EF-46D2-9AFF-1CB0AE98C33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000433" y="628617"/>
            <a:ext cx="12398422" cy="2113059"/>
          </a:xfrm>
          <a:prstGeom prst="rect">
            <a:avLst/>
          </a:prstGeom>
        </p:spPr>
      </p:pic>
      <p:pic>
        <p:nvPicPr>
          <p:cNvPr id="23" name="Imagem 22">
            <a:extLst>
              <a:ext uri="{FF2B5EF4-FFF2-40B4-BE49-F238E27FC236}">
                <a16:creationId xmlns:a16="http://schemas.microsoft.com/office/drawing/2014/main" id="{76648A8E-6958-4E5B-A757-776582AB431F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95135" y="325193"/>
            <a:ext cx="2806701" cy="2807832"/>
          </a:xfrm>
          <a:prstGeom prst="rect">
            <a:avLst/>
          </a:prstGeom>
        </p:spPr>
      </p:pic>
      <p:sp>
        <p:nvSpPr>
          <p:cNvPr id="32" name="Forma Livre: Forma 31">
            <a:extLst>
              <a:ext uri="{FF2B5EF4-FFF2-40B4-BE49-F238E27FC236}">
                <a16:creationId xmlns:a16="http://schemas.microsoft.com/office/drawing/2014/main" id="{6887B9D6-E6A1-4758-AF43-A84B4090DA4D}"/>
              </a:ext>
            </a:extLst>
          </p:cNvPr>
          <p:cNvSpPr/>
          <p:nvPr userDrawn="1"/>
        </p:nvSpPr>
        <p:spPr>
          <a:xfrm rot="5400000">
            <a:off x="14424885" y="25226237"/>
            <a:ext cx="3549516" cy="32399288"/>
          </a:xfrm>
          <a:custGeom>
            <a:avLst/>
            <a:gdLst>
              <a:gd name="connsiteX0" fmla="*/ 0 w 1176888"/>
              <a:gd name="connsiteY0" fmla="*/ 0 h 2309770"/>
              <a:gd name="connsiteX1" fmla="*/ 1176888 w 1176888"/>
              <a:gd name="connsiteY1" fmla="*/ 0 h 2309770"/>
              <a:gd name="connsiteX2" fmla="*/ 1176888 w 1176888"/>
              <a:gd name="connsiteY2" fmla="*/ 2309770 h 2309770"/>
              <a:gd name="connsiteX3" fmla="*/ 0 w 1176888"/>
              <a:gd name="connsiteY3" fmla="*/ 2309770 h 2309770"/>
              <a:gd name="connsiteX4" fmla="*/ 1154885 w 1176888"/>
              <a:gd name="connsiteY4" fmla="*/ 1154885 h 2309770"/>
              <a:gd name="connsiteX5" fmla="*/ 0 w 1176888"/>
              <a:gd name="connsiteY5" fmla="*/ 0 h 2309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76888" h="2309770">
                <a:moveTo>
                  <a:pt x="0" y="0"/>
                </a:moveTo>
                <a:lnTo>
                  <a:pt x="1176888" y="0"/>
                </a:lnTo>
                <a:lnTo>
                  <a:pt x="1176888" y="2309770"/>
                </a:lnTo>
                <a:lnTo>
                  <a:pt x="0" y="2309770"/>
                </a:lnTo>
                <a:cubicBezTo>
                  <a:pt x="637825" y="2309770"/>
                  <a:pt x="1154885" y="1792710"/>
                  <a:pt x="1154885" y="1154885"/>
                </a:cubicBezTo>
                <a:cubicBezTo>
                  <a:pt x="1154885" y="517060"/>
                  <a:pt x="637825" y="0"/>
                  <a:pt x="0" y="0"/>
                </a:cubicBezTo>
                <a:close/>
              </a:path>
            </a:pathLst>
          </a:custGeom>
          <a:solidFill>
            <a:srgbClr val="0039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dirty="0"/>
          </a:p>
        </p:txBody>
      </p:sp>
      <p:grpSp>
        <p:nvGrpSpPr>
          <p:cNvPr id="27" name="Agrupar 26">
            <a:extLst>
              <a:ext uri="{FF2B5EF4-FFF2-40B4-BE49-F238E27FC236}">
                <a16:creationId xmlns:a16="http://schemas.microsoft.com/office/drawing/2014/main" id="{1A42844E-32A8-437B-9D28-886F837EF747}"/>
              </a:ext>
            </a:extLst>
          </p:cNvPr>
          <p:cNvGrpSpPr/>
          <p:nvPr userDrawn="1"/>
        </p:nvGrpSpPr>
        <p:grpSpPr>
          <a:xfrm>
            <a:off x="28991682" y="39635146"/>
            <a:ext cx="2360686" cy="2360686"/>
            <a:chOff x="8901441" y="232913"/>
            <a:chExt cx="3150934" cy="3150934"/>
          </a:xfrm>
        </p:grpSpPr>
        <p:sp>
          <p:nvSpPr>
            <p:cNvPr id="28" name="Forma Livre: Forma 27">
              <a:extLst>
                <a:ext uri="{FF2B5EF4-FFF2-40B4-BE49-F238E27FC236}">
                  <a16:creationId xmlns:a16="http://schemas.microsoft.com/office/drawing/2014/main" id="{C23BA970-9741-4716-BA25-BE1C46DF67D6}"/>
                </a:ext>
              </a:extLst>
            </p:cNvPr>
            <p:cNvSpPr/>
            <p:nvPr userDrawn="1"/>
          </p:nvSpPr>
          <p:spPr>
            <a:xfrm rot="16200000">
              <a:off x="10465741" y="244080"/>
              <a:ext cx="1575467" cy="1553133"/>
            </a:xfrm>
            <a:custGeom>
              <a:avLst/>
              <a:gdLst>
                <a:gd name="connsiteX0" fmla="*/ 1575417 w 1575467"/>
                <a:gd name="connsiteY0" fmla="*/ 1104805 h 1553133"/>
                <a:gd name="connsiteX1" fmla="*/ 1574554 w 1575467"/>
                <a:gd name="connsiteY1" fmla="*/ 1466940 h 1553133"/>
                <a:gd name="connsiteX2" fmla="*/ 1574468 w 1575467"/>
                <a:gd name="connsiteY2" fmla="*/ 1553133 h 1553133"/>
                <a:gd name="connsiteX3" fmla="*/ 971798 w 1575467"/>
                <a:gd name="connsiteY3" fmla="*/ 1543765 h 1553133"/>
                <a:gd name="connsiteX4" fmla="*/ 1003 w 1575467"/>
                <a:gd name="connsiteY4" fmla="*/ 570587 h 1553133"/>
                <a:gd name="connsiteX5" fmla="*/ 914 w 1575467"/>
                <a:gd name="connsiteY5" fmla="*/ 86193 h 1553133"/>
                <a:gd name="connsiteX6" fmla="*/ 1000 w 1575467"/>
                <a:gd name="connsiteY6" fmla="*/ 0 h 1553133"/>
                <a:gd name="connsiteX7" fmla="*/ 603670 w 1575467"/>
                <a:gd name="connsiteY7" fmla="*/ 9367 h 1553133"/>
                <a:gd name="connsiteX8" fmla="*/ 1574465 w 1575467"/>
                <a:gd name="connsiteY8" fmla="*/ 982545 h 1553133"/>
                <a:gd name="connsiteX9" fmla="*/ 1575417 w 1575467"/>
                <a:gd name="connsiteY9" fmla="*/ 1104805 h 155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75467" h="1553133">
                  <a:moveTo>
                    <a:pt x="1575417" y="1104805"/>
                  </a:moveTo>
                  <a:cubicBezTo>
                    <a:pt x="1575680" y="1208115"/>
                    <a:pt x="1574841" y="1318943"/>
                    <a:pt x="1574554" y="1466940"/>
                  </a:cubicBezTo>
                  <a:lnTo>
                    <a:pt x="1574468" y="1553133"/>
                  </a:lnTo>
                  <a:lnTo>
                    <a:pt x="971798" y="1543765"/>
                  </a:lnTo>
                  <a:cubicBezTo>
                    <a:pt x="536906" y="1543765"/>
                    <a:pt x="45870" y="1183382"/>
                    <a:pt x="1003" y="570587"/>
                  </a:cubicBezTo>
                  <a:cubicBezTo>
                    <a:pt x="-972" y="427734"/>
                    <a:pt x="512" y="293388"/>
                    <a:pt x="914" y="86193"/>
                  </a:cubicBezTo>
                  <a:lnTo>
                    <a:pt x="1000" y="0"/>
                  </a:lnTo>
                  <a:lnTo>
                    <a:pt x="603670" y="9367"/>
                  </a:lnTo>
                  <a:cubicBezTo>
                    <a:pt x="1038562" y="9367"/>
                    <a:pt x="1529598" y="369750"/>
                    <a:pt x="1574465" y="982545"/>
                  </a:cubicBezTo>
                  <a:cubicBezTo>
                    <a:pt x="1575029" y="1023360"/>
                    <a:pt x="1575311" y="1063481"/>
                    <a:pt x="1575417" y="1104805"/>
                  </a:cubicBezTo>
                  <a:close/>
                </a:path>
              </a:pathLst>
            </a:custGeom>
            <a:solidFill>
              <a:srgbClr val="ABFF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r"/>
              <a:endParaRPr lang="pt-BR"/>
            </a:p>
          </p:txBody>
        </p:sp>
        <p:sp>
          <p:nvSpPr>
            <p:cNvPr id="29" name="Forma Livre: Forma 28">
              <a:extLst>
                <a:ext uri="{FF2B5EF4-FFF2-40B4-BE49-F238E27FC236}">
                  <a16:creationId xmlns:a16="http://schemas.microsoft.com/office/drawing/2014/main" id="{F71982B8-5896-4C16-95AD-0A9719927D6E}"/>
                </a:ext>
              </a:extLst>
            </p:cNvPr>
            <p:cNvSpPr/>
            <p:nvPr userDrawn="1"/>
          </p:nvSpPr>
          <p:spPr>
            <a:xfrm>
              <a:off x="8901441" y="255247"/>
              <a:ext cx="1575467" cy="1553133"/>
            </a:xfrm>
            <a:custGeom>
              <a:avLst/>
              <a:gdLst>
                <a:gd name="connsiteX0" fmla="*/ 1575417 w 1575467"/>
                <a:gd name="connsiteY0" fmla="*/ 1104805 h 1553133"/>
                <a:gd name="connsiteX1" fmla="*/ 1574554 w 1575467"/>
                <a:gd name="connsiteY1" fmla="*/ 1466940 h 1553133"/>
                <a:gd name="connsiteX2" fmla="*/ 1574468 w 1575467"/>
                <a:gd name="connsiteY2" fmla="*/ 1553133 h 1553133"/>
                <a:gd name="connsiteX3" fmla="*/ 971798 w 1575467"/>
                <a:gd name="connsiteY3" fmla="*/ 1543765 h 1553133"/>
                <a:gd name="connsiteX4" fmla="*/ 1003 w 1575467"/>
                <a:gd name="connsiteY4" fmla="*/ 570587 h 1553133"/>
                <a:gd name="connsiteX5" fmla="*/ 914 w 1575467"/>
                <a:gd name="connsiteY5" fmla="*/ 86193 h 1553133"/>
                <a:gd name="connsiteX6" fmla="*/ 1000 w 1575467"/>
                <a:gd name="connsiteY6" fmla="*/ 0 h 1553133"/>
                <a:gd name="connsiteX7" fmla="*/ 603670 w 1575467"/>
                <a:gd name="connsiteY7" fmla="*/ 9367 h 1553133"/>
                <a:gd name="connsiteX8" fmla="*/ 1574465 w 1575467"/>
                <a:gd name="connsiteY8" fmla="*/ 982545 h 1553133"/>
                <a:gd name="connsiteX9" fmla="*/ 1575417 w 1575467"/>
                <a:gd name="connsiteY9" fmla="*/ 1104805 h 155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75467" h="1553133">
                  <a:moveTo>
                    <a:pt x="1575417" y="1104805"/>
                  </a:moveTo>
                  <a:cubicBezTo>
                    <a:pt x="1575680" y="1208115"/>
                    <a:pt x="1574841" y="1318943"/>
                    <a:pt x="1574554" y="1466940"/>
                  </a:cubicBezTo>
                  <a:lnTo>
                    <a:pt x="1574468" y="1553133"/>
                  </a:lnTo>
                  <a:lnTo>
                    <a:pt x="971798" y="1543765"/>
                  </a:lnTo>
                  <a:cubicBezTo>
                    <a:pt x="536906" y="1543765"/>
                    <a:pt x="45870" y="1183382"/>
                    <a:pt x="1003" y="570587"/>
                  </a:cubicBezTo>
                  <a:cubicBezTo>
                    <a:pt x="-972" y="427734"/>
                    <a:pt x="512" y="293388"/>
                    <a:pt x="914" y="86193"/>
                  </a:cubicBezTo>
                  <a:lnTo>
                    <a:pt x="1000" y="0"/>
                  </a:lnTo>
                  <a:lnTo>
                    <a:pt x="603670" y="9367"/>
                  </a:lnTo>
                  <a:cubicBezTo>
                    <a:pt x="1038562" y="9367"/>
                    <a:pt x="1529598" y="369750"/>
                    <a:pt x="1574465" y="982545"/>
                  </a:cubicBezTo>
                  <a:cubicBezTo>
                    <a:pt x="1575029" y="1023360"/>
                    <a:pt x="1575311" y="1063481"/>
                    <a:pt x="1575417" y="1104805"/>
                  </a:cubicBezTo>
                  <a:close/>
                </a:path>
              </a:pathLst>
            </a:custGeom>
            <a:solidFill>
              <a:srgbClr val="7B3D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r"/>
              <a:endParaRPr lang="pt-BR" dirty="0"/>
            </a:p>
          </p:txBody>
        </p:sp>
        <p:sp>
          <p:nvSpPr>
            <p:cNvPr id="30" name="Forma Livre: Forma 29">
              <a:extLst>
                <a:ext uri="{FF2B5EF4-FFF2-40B4-BE49-F238E27FC236}">
                  <a16:creationId xmlns:a16="http://schemas.microsoft.com/office/drawing/2014/main" id="{E5BDDAFB-E388-4FD6-8511-953613C30CF8}"/>
                </a:ext>
              </a:extLst>
            </p:cNvPr>
            <p:cNvSpPr/>
            <p:nvPr userDrawn="1"/>
          </p:nvSpPr>
          <p:spPr>
            <a:xfrm rot="16200000">
              <a:off x="8912608" y="1819547"/>
              <a:ext cx="1575467" cy="1553133"/>
            </a:xfrm>
            <a:custGeom>
              <a:avLst/>
              <a:gdLst>
                <a:gd name="connsiteX0" fmla="*/ 1575417 w 1575467"/>
                <a:gd name="connsiteY0" fmla="*/ 1104805 h 1553133"/>
                <a:gd name="connsiteX1" fmla="*/ 1574554 w 1575467"/>
                <a:gd name="connsiteY1" fmla="*/ 1466940 h 1553133"/>
                <a:gd name="connsiteX2" fmla="*/ 1574468 w 1575467"/>
                <a:gd name="connsiteY2" fmla="*/ 1553133 h 1553133"/>
                <a:gd name="connsiteX3" fmla="*/ 971798 w 1575467"/>
                <a:gd name="connsiteY3" fmla="*/ 1543765 h 1553133"/>
                <a:gd name="connsiteX4" fmla="*/ 1003 w 1575467"/>
                <a:gd name="connsiteY4" fmla="*/ 570587 h 1553133"/>
                <a:gd name="connsiteX5" fmla="*/ 914 w 1575467"/>
                <a:gd name="connsiteY5" fmla="*/ 86193 h 1553133"/>
                <a:gd name="connsiteX6" fmla="*/ 1000 w 1575467"/>
                <a:gd name="connsiteY6" fmla="*/ 0 h 1553133"/>
                <a:gd name="connsiteX7" fmla="*/ 603670 w 1575467"/>
                <a:gd name="connsiteY7" fmla="*/ 9367 h 1553133"/>
                <a:gd name="connsiteX8" fmla="*/ 1574465 w 1575467"/>
                <a:gd name="connsiteY8" fmla="*/ 982545 h 1553133"/>
                <a:gd name="connsiteX9" fmla="*/ 1575417 w 1575467"/>
                <a:gd name="connsiteY9" fmla="*/ 1104805 h 155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75467" h="1553133">
                  <a:moveTo>
                    <a:pt x="1575417" y="1104805"/>
                  </a:moveTo>
                  <a:cubicBezTo>
                    <a:pt x="1575680" y="1208115"/>
                    <a:pt x="1574841" y="1318943"/>
                    <a:pt x="1574554" y="1466940"/>
                  </a:cubicBezTo>
                  <a:lnTo>
                    <a:pt x="1574468" y="1553133"/>
                  </a:lnTo>
                  <a:lnTo>
                    <a:pt x="971798" y="1543765"/>
                  </a:lnTo>
                  <a:cubicBezTo>
                    <a:pt x="536906" y="1543765"/>
                    <a:pt x="45870" y="1183382"/>
                    <a:pt x="1003" y="570587"/>
                  </a:cubicBezTo>
                  <a:cubicBezTo>
                    <a:pt x="-972" y="427734"/>
                    <a:pt x="512" y="293388"/>
                    <a:pt x="914" y="86193"/>
                  </a:cubicBezTo>
                  <a:lnTo>
                    <a:pt x="1000" y="0"/>
                  </a:lnTo>
                  <a:lnTo>
                    <a:pt x="603670" y="9367"/>
                  </a:lnTo>
                  <a:cubicBezTo>
                    <a:pt x="1038562" y="9367"/>
                    <a:pt x="1529598" y="369750"/>
                    <a:pt x="1574465" y="982545"/>
                  </a:cubicBezTo>
                  <a:cubicBezTo>
                    <a:pt x="1575029" y="1023360"/>
                    <a:pt x="1575311" y="1063481"/>
                    <a:pt x="1575417" y="1104805"/>
                  </a:cubicBezTo>
                  <a:close/>
                </a:path>
              </a:pathLst>
            </a:custGeom>
            <a:solidFill>
              <a:srgbClr val="ABFF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r"/>
              <a:endParaRPr lang="pt-BR"/>
            </a:p>
          </p:txBody>
        </p:sp>
        <p:sp>
          <p:nvSpPr>
            <p:cNvPr id="31" name="Forma Livre: Forma 30">
              <a:extLst>
                <a:ext uri="{FF2B5EF4-FFF2-40B4-BE49-F238E27FC236}">
                  <a16:creationId xmlns:a16="http://schemas.microsoft.com/office/drawing/2014/main" id="{B6C8DC43-901C-4421-96F0-A4FAB6587AAB}"/>
                </a:ext>
              </a:extLst>
            </p:cNvPr>
            <p:cNvSpPr/>
            <p:nvPr userDrawn="1"/>
          </p:nvSpPr>
          <p:spPr>
            <a:xfrm>
              <a:off x="10476908" y="1808380"/>
              <a:ext cx="1575467" cy="1553133"/>
            </a:xfrm>
            <a:custGeom>
              <a:avLst/>
              <a:gdLst>
                <a:gd name="connsiteX0" fmla="*/ 1575417 w 1575467"/>
                <a:gd name="connsiteY0" fmla="*/ 1104805 h 1553133"/>
                <a:gd name="connsiteX1" fmla="*/ 1574554 w 1575467"/>
                <a:gd name="connsiteY1" fmla="*/ 1466940 h 1553133"/>
                <a:gd name="connsiteX2" fmla="*/ 1574468 w 1575467"/>
                <a:gd name="connsiteY2" fmla="*/ 1553133 h 1553133"/>
                <a:gd name="connsiteX3" fmla="*/ 971798 w 1575467"/>
                <a:gd name="connsiteY3" fmla="*/ 1543765 h 1553133"/>
                <a:gd name="connsiteX4" fmla="*/ 1003 w 1575467"/>
                <a:gd name="connsiteY4" fmla="*/ 570587 h 1553133"/>
                <a:gd name="connsiteX5" fmla="*/ 914 w 1575467"/>
                <a:gd name="connsiteY5" fmla="*/ 86193 h 1553133"/>
                <a:gd name="connsiteX6" fmla="*/ 1000 w 1575467"/>
                <a:gd name="connsiteY6" fmla="*/ 0 h 1553133"/>
                <a:gd name="connsiteX7" fmla="*/ 603670 w 1575467"/>
                <a:gd name="connsiteY7" fmla="*/ 9367 h 1553133"/>
                <a:gd name="connsiteX8" fmla="*/ 1574465 w 1575467"/>
                <a:gd name="connsiteY8" fmla="*/ 982545 h 1553133"/>
                <a:gd name="connsiteX9" fmla="*/ 1575417 w 1575467"/>
                <a:gd name="connsiteY9" fmla="*/ 1104805 h 155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75467" h="1553133">
                  <a:moveTo>
                    <a:pt x="1575417" y="1104805"/>
                  </a:moveTo>
                  <a:cubicBezTo>
                    <a:pt x="1575680" y="1208115"/>
                    <a:pt x="1574841" y="1318943"/>
                    <a:pt x="1574554" y="1466940"/>
                  </a:cubicBezTo>
                  <a:lnTo>
                    <a:pt x="1574468" y="1553133"/>
                  </a:lnTo>
                  <a:lnTo>
                    <a:pt x="971798" y="1543765"/>
                  </a:lnTo>
                  <a:cubicBezTo>
                    <a:pt x="536906" y="1543765"/>
                    <a:pt x="45870" y="1183382"/>
                    <a:pt x="1003" y="570587"/>
                  </a:cubicBezTo>
                  <a:cubicBezTo>
                    <a:pt x="-972" y="427734"/>
                    <a:pt x="512" y="293388"/>
                    <a:pt x="914" y="86193"/>
                  </a:cubicBezTo>
                  <a:lnTo>
                    <a:pt x="1000" y="0"/>
                  </a:lnTo>
                  <a:lnTo>
                    <a:pt x="603670" y="9367"/>
                  </a:lnTo>
                  <a:cubicBezTo>
                    <a:pt x="1038562" y="9367"/>
                    <a:pt x="1529598" y="369750"/>
                    <a:pt x="1574465" y="982545"/>
                  </a:cubicBezTo>
                  <a:cubicBezTo>
                    <a:pt x="1575029" y="1023360"/>
                    <a:pt x="1575311" y="1063481"/>
                    <a:pt x="1575417" y="1104805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r"/>
              <a:endParaRPr lang="pt-BR" dirty="0"/>
            </a:p>
          </p:txBody>
        </p:sp>
      </p:grp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hf sldNum="0" hdr="0" ftr="0" dt="0"/>
  <p:txStyles>
    <p:titleStyle>
      <a:lvl1pPr algn="l" defTabSz="2429879" rtl="0" eaLnBrk="1" latinLnBrk="0" hangingPunct="1">
        <a:lnSpc>
          <a:spcPct val="80000"/>
        </a:lnSpc>
        <a:spcBef>
          <a:spcPct val="0"/>
        </a:spcBef>
        <a:buNone/>
        <a:defRPr lang="pt-BR" sz="11693" b="1" kern="1200">
          <a:solidFill>
            <a:srgbClr val="0039C7"/>
          </a:solidFill>
          <a:latin typeface="+mj-lt"/>
          <a:ea typeface="+mj-ea"/>
          <a:cs typeface="+mj-cs"/>
        </a:defRPr>
      </a:lvl1pPr>
    </p:titleStyle>
    <p:bodyStyle>
      <a:lvl1pPr marL="607468" indent="-607468" algn="just" defTabSz="2429879" rtl="0" eaLnBrk="1" latinLnBrk="0" hangingPunct="1">
        <a:lnSpc>
          <a:spcPct val="90000"/>
        </a:lnSpc>
        <a:spcBef>
          <a:spcPts val="2657"/>
        </a:spcBef>
        <a:buFont typeface="Arial" panose="020B0604020202020204" pitchFamily="34" charset="0"/>
        <a:buChar char="•"/>
        <a:defRPr lang="pt-BR" sz="31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1822408" indent="-607468" algn="just" defTabSz="2429879" rtl="0" eaLnBrk="1" latinLnBrk="0" hangingPunct="1">
        <a:lnSpc>
          <a:spcPct val="90000"/>
        </a:lnSpc>
        <a:spcBef>
          <a:spcPts val="1329"/>
        </a:spcBef>
        <a:buFont typeface="Arial" panose="020B0604020202020204" pitchFamily="34" charset="0"/>
        <a:buChar char="•"/>
        <a:defRPr lang="pt-BR" sz="31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3037347" indent="-607468" algn="just" defTabSz="2429879" rtl="0" eaLnBrk="1" latinLnBrk="0" hangingPunct="1">
        <a:lnSpc>
          <a:spcPct val="90000"/>
        </a:lnSpc>
        <a:spcBef>
          <a:spcPts val="1329"/>
        </a:spcBef>
        <a:buFont typeface="Arial" panose="020B0604020202020204" pitchFamily="34" charset="0"/>
        <a:buChar char="•"/>
        <a:defRPr lang="pt-BR" sz="31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4252284" indent="-607468" algn="just" defTabSz="2429879" rtl="0" eaLnBrk="1" latinLnBrk="0" hangingPunct="1">
        <a:lnSpc>
          <a:spcPct val="90000"/>
        </a:lnSpc>
        <a:spcBef>
          <a:spcPts val="1329"/>
        </a:spcBef>
        <a:buFont typeface="Arial" panose="020B0604020202020204" pitchFamily="34" charset="0"/>
        <a:buChar char="•"/>
        <a:defRPr lang="pt-BR" sz="31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5467223" indent="-607468" algn="just" defTabSz="2429879" rtl="0" eaLnBrk="1" latinLnBrk="0" hangingPunct="1">
        <a:lnSpc>
          <a:spcPct val="90000"/>
        </a:lnSpc>
        <a:spcBef>
          <a:spcPts val="1329"/>
        </a:spcBef>
        <a:buFont typeface="Arial" panose="020B0604020202020204" pitchFamily="34" charset="0"/>
        <a:buChar char="•"/>
        <a:defRPr lang="pt-BR" sz="31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6682163" indent="-607468" algn="l" defTabSz="2429879" rtl="0" eaLnBrk="1" latinLnBrk="0" hangingPunct="1">
        <a:lnSpc>
          <a:spcPct val="90000"/>
        </a:lnSpc>
        <a:spcBef>
          <a:spcPts val="1329"/>
        </a:spcBef>
        <a:buFont typeface="Arial" panose="020B0604020202020204" pitchFamily="34" charset="0"/>
        <a:buChar char="•"/>
        <a:defRPr lang="pt-BR" sz="4783" kern="1200">
          <a:solidFill>
            <a:schemeClr val="tx1"/>
          </a:solidFill>
          <a:latin typeface="+mn-lt"/>
          <a:ea typeface="+mn-ea"/>
          <a:cs typeface="+mn-cs"/>
        </a:defRPr>
      </a:lvl6pPr>
      <a:lvl7pPr marL="7897099" indent="-607468" algn="l" defTabSz="2429879" rtl="0" eaLnBrk="1" latinLnBrk="0" hangingPunct="1">
        <a:lnSpc>
          <a:spcPct val="90000"/>
        </a:lnSpc>
        <a:spcBef>
          <a:spcPts val="1329"/>
        </a:spcBef>
        <a:buFont typeface="Arial" panose="020B0604020202020204" pitchFamily="34" charset="0"/>
        <a:buChar char="•"/>
        <a:defRPr lang="pt-BR" sz="4783" kern="1200">
          <a:solidFill>
            <a:schemeClr val="tx1"/>
          </a:solidFill>
          <a:latin typeface="+mn-lt"/>
          <a:ea typeface="+mn-ea"/>
          <a:cs typeface="+mn-cs"/>
        </a:defRPr>
      </a:lvl7pPr>
      <a:lvl8pPr marL="9112039" indent="-607468" algn="l" defTabSz="2429879" rtl="0" eaLnBrk="1" latinLnBrk="0" hangingPunct="1">
        <a:lnSpc>
          <a:spcPct val="90000"/>
        </a:lnSpc>
        <a:spcBef>
          <a:spcPts val="1329"/>
        </a:spcBef>
        <a:buFont typeface="Arial" panose="020B0604020202020204" pitchFamily="34" charset="0"/>
        <a:buChar char="•"/>
        <a:defRPr lang="pt-BR" sz="4783" kern="1200">
          <a:solidFill>
            <a:schemeClr val="tx1"/>
          </a:solidFill>
          <a:latin typeface="+mn-lt"/>
          <a:ea typeface="+mn-ea"/>
          <a:cs typeface="+mn-cs"/>
        </a:defRPr>
      </a:lvl8pPr>
      <a:lvl9pPr marL="10326978" indent="-607468" algn="l" defTabSz="2429879" rtl="0" eaLnBrk="1" latinLnBrk="0" hangingPunct="1">
        <a:lnSpc>
          <a:spcPct val="90000"/>
        </a:lnSpc>
        <a:spcBef>
          <a:spcPts val="1329"/>
        </a:spcBef>
        <a:buFont typeface="Arial" panose="020B0604020202020204" pitchFamily="34" charset="0"/>
        <a:buChar char="•"/>
        <a:defRPr lang="pt-BR" sz="478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2429879" rtl="0" eaLnBrk="1" latinLnBrk="0" hangingPunct="1">
        <a:defRPr lang="pt-BR" sz="4783" kern="1200">
          <a:solidFill>
            <a:schemeClr val="tx1"/>
          </a:solidFill>
          <a:latin typeface="+mn-lt"/>
          <a:ea typeface="+mn-ea"/>
          <a:cs typeface="+mn-cs"/>
        </a:defRPr>
      </a:lvl1pPr>
      <a:lvl2pPr marL="1214939" algn="l" defTabSz="2429879" rtl="0" eaLnBrk="1" latinLnBrk="0" hangingPunct="1">
        <a:defRPr lang="pt-BR" sz="4783" kern="1200">
          <a:solidFill>
            <a:schemeClr val="tx1"/>
          </a:solidFill>
          <a:latin typeface="+mn-lt"/>
          <a:ea typeface="+mn-ea"/>
          <a:cs typeface="+mn-cs"/>
        </a:defRPr>
      </a:lvl2pPr>
      <a:lvl3pPr marL="2429879" algn="l" defTabSz="2429879" rtl="0" eaLnBrk="1" latinLnBrk="0" hangingPunct="1">
        <a:defRPr lang="pt-BR" sz="4783" kern="1200">
          <a:solidFill>
            <a:schemeClr val="tx1"/>
          </a:solidFill>
          <a:latin typeface="+mn-lt"/>
          <a:ea typeface="+mn-ea"/>
          <a:cs typeface="+mn-cs"/>
        </a:defRPr>
      </a:lvl3pPr>
      <a:lvl4pPr marL="3644815" algn="l" defTabSz="2429879" rtl="0" eaLnBrk="1" latinLnBrk="0" hangingPunct="1">
        <a:defRPr lang="pt-BR" sz="4783" kern="1200">
          <a:solidFill>
            <a:schemeClr val="tx1"/>
          </a:solidFill>
          <a:latin typeface="+mn-lt"/>
          <a:ea typeface="+mn-ea"/>
          <a:cs typeface="+mn-cs"/>
        </a:defRPr>
      </a:lvl4pPr>
      <a:lvl5pPr marL="4859755" algn="l" defTabSz="2429879" rtl="0" eaLnBrk="1" latinLnBrk="0" hangingPunct="1">
        <a:defRPr lang="pt-BR" sz="4783" kern="1200">
          <a:solidFill>
            <a:schemeClr val="tx1"/>
          </a:solidFill>
          <a:latin typeface="+mn-lt"/>
          <a:ea typeface="+mn-ea"/>
          <a:cs typeface="+mn-cs"/>
        </a:defRPr>
      </a:lvl5pPr>
      <a:lvl6pPr marL="6074692" algn="l" defTabSz="2429879" rtl="0" eaLnBrk="1" latinLnBrk="0" hangingPunct="1">
        <a:defRPr lang="pt-BR" sz="4783" kern="1200">
          <a:solidFill>
            <a:schemeClr val="tx1"/>
          </a:solidFill>
          <a:latin typeface="+mn-lt"/>
          <a:ea typeface="+mn-ea"/>
          <a:cs typeface="+mn-cs"/>
        </a:defRPr>
      </a:lvl6pPr>
      <a:lvl7pPr marL="7289631" algn="l" defTabSz="2429879" rtl="0" eaLnBrk="1" latinLnBrk="0" hangingPunct="1">
        <a:defRPr lang="pt-BR" sz="4783" kern="1200">
          <a:solidFill>
            <a:schemeClr val="tx1"/>
          </a:solidFill>
          <a:latin typeface="+mn-lt"/>
          <a:ea typeface="+mn-ea"/>
          <a:cs typeface="+mn-cs"/>
        </a:defRPr>
      </a:lvl7pPr>
      <a:lvl8pPr marL="8504570" algn="l" defTabSz="2429879" rtl="0" eaLnBrk="1" latinLnBrk="0" hangingPunct="1">
        <a:defRPr lang="pt-BR" sz="4783" kern="1200">
          <a:solidFill>
            <a:schemeClr val="tx1"/>
          </a:solidFill>
          <a:latin typeface="+mn-lt"/>
          <a:ea typeface="+mn-ea"/>
          <a:cs typeface="+mn-cs"/>
        </a:defRPr>
      </a:lvl8pPr>
      <a:lvl9pPr marL="9719507" algn="l" defTabSz="2429879" rtl="0" eaLnBrk="1" latinLnBrk="0" hangingPunct="1">
        <a:defRPr lang="pt-BR" sz="478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3607" userDrawn="1">
          <p15:clr>
            <a:srgbClr val="A4A3A4"/>
          </p15:clr>
        </p15:guide>
        <p15:guide id="2" pos="10205" userDrawn="1">
          <p15:clr>
            <a:srgbClr val="A4A3A4"/>
          </p15:clr>
        </p15:guide>
        <p15:guide id="3" pos="638" userDrawn="1">
          <p15:clr>
            <a:srgbClr val="547EBF"/>
          </p15:clr>
        </p15:guide>
        <p15:guide id="4" orient="horz" pos="1512" userDrawn="1">
          <p15:clr>
            <a:srgbClr val="547EBF"/>
          </p15:clr>
        </p15:guide>
        <p15:guide id="5" pos="19771" userDrawn="1">
          <p15:clr>
            <a:srgbClr val="547EBF"/>
          </p15:clr>
        </p15:guide>
        <p15:guide id="6" orient="horz" pos="25701" userDrawn="1">
          <p15:clr>
            <a:srgbClr val="547EBF"/>
          </p15:clr>
        </p15:guide>
        <p15:guide id="7" pos="10523" userDrawn="1">
          <p15:clr>
            <a:srgbClr val="547EBF"/>
          </p15:clr>
        </p15:guide>
        <p15:guide id="8" pos="9886" userDrawn="1">
          <p15:clr>
            <a:srgbClr val="547EBF"/>
          </p15:clr>
        </p15:guide>
        <p15:guide id="9" pos="5612" userDrawn="1">
          <p15:clr>
            <a:srgbClr val="547EBF"/>
          </p15:clr>
        </p15:guide>
        <p15:guide id="10" pos="4911" userDrawn="1">
          <p15:clr>
            <a:srgbClr val="547EBF"/>
          </p15:clr>
        </p15:guide>
        <p15:guide id="11" pos="14797" userDrawn="1">
          <p15:clr>
            <a:srgbClr val="547EBF"/>
          </p15:clr>
        </p15:guide>
        <p15:guide id="12" pos="15498" userDrawn="1">
          <p15:clr>
            <a:srgbClr val="547EBF"/>
          </p15:clr>
        </p15:guide>
        <p15:guide id="13" pos="13202" userDrawn="1">
          <p15:clr>
            <a:srgbClr val="9FCC3B"/>
          </p15:clr>
        </p15:guide>
        <p15:guide id="14" pos="13840" userDrawn="1">
          <p15:clr>
            <a:srgbClr val="9FCC3B"/>
          </p15:clr>
        </p15:guide>
        <p15:guide id="15" pos="7207" userDrawn="1">
          <p15:clr>
            <a:srgbClr val="9FCC3B"/>
          </p15:clr>
        </p15:guide>
        <p15:guide id="16" pos="6569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B511766-E383-4967-A389-811B25F5884E}"/>
              </a:ext>
            </a:extLst>
          </p:cNvPr>
          <p:cNvSpPr txBox="1">
            <a:spLocks/>
          </p:cNvSpPr>
          <p:nvPr/>
        </p:nvSpPr>
        <p:spPr>
          <a:xfrm>
            <a:off x="2227262" y="3945418"/>
            <a:ext cx="27944763" cy="2648544"/>
          </a:xfrm>
          <a:prstGeom prst="rect">
            <a:avLst/>
          </a:prstGeom>
        </p:spPr>
        <p:txBody>
          <a:bodyPr anchor="ctr"/>
          <a:lstStyle>
            <a:lvl1pPr algn="l" defTabSz="2429879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pt-BR" sz="4800" b="1" kern="1200">
                <a:solidFill>
                  <a:srgbClr val="0039C7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pt-BR" sz="6000" dirty="0"/>
              <a:t>Título do trabalho deve ser em Arial, negrito, corpo 60pt, podendo ser reduzido para até corpo 48, caso a quantidade de texto ultrapasse o espaço delimitado</a:t>
            </a:r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C2184D3B-57A8-46DF-B6F3-B709137550CC}"/>
              </a:ext>
            </a:extLst>
          </p:cNvPr>
          <p:cNvSpPr txBox="1">
            <a:spLocks/>
          </p:cNvSpPr>
          <p:nvPr/>
        </p:nvSpPr>
        <p:spPr>
          <a:xfrm>
            <a:off x="2227262" y="6896579"/>
            <a:ext cx="27944763" cy="806040"/>
          </a:xfrm>
          <a:prstGeom prst="rect">
            <a:avLst/>
          </a:prstGeom>
        </p:spPr>
        <p:txBody>
          <a:bodyPr anchor="ctr"/>
          <a:lstStyle>
            <a:lvl1pPr marL="0" indent="0" algn="ctr" defTabSz="2429879" rtl="0" eaLnBrk="1" latinLnBrk="0" hangingPunct="1">
              <a:lnSpc>
                <a:spcPct val="90000"/>
              </a:lnSpc>
              <a:spcBef>
                <a:spcPts val="2657"/>
              </a:spcBef>
              <a:buFont typeface="Arial" panose="020B0604020202020204" pitchFamily="34" charset="0"/>
              <a:buNone/>
              <a:defRPr lang="pt-BR" sz="28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822408" indent="-607468" algn="l" defTabSz="2429879" rtl="0" eaLnBrk="1" latinLnBrk="0" hangingPunct="1">
              <a:lnSpc>
                <a:spcPct val="90000"/>
              </a:lnSpc>
              <a:spcBef>
                <a:spcPts val="1329"/>
              </a:spcBef>
              <a:buFont typeface="Arial" panose="020B0604020202020204" pitchFamily="34" charset="0"/>
              <a:buChar char="•"/>
              <a:defRPr lang="pt-BR" sz="63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37347" indent="-607468" algn="l" defTabSz="2429879" rtl="0" eaLnBrk="1" latinLnBrk="0" hangingPunct="1">
              <a:lnSpc>
                <a:spcPct val="90000"/>
              </a:lnSpc>
              <a:spcBef>
                <a:spcPts val="1329"/>
              </a:spcBef>
              <a:buFont typeface="Arial" panose="020B0604020202020204" pitchFamily="34" charset="0"/>
              <a:buChar char="•"/>
              <a:defRPr lang="pt-BR" sz="5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252284" indent="-607468" algn="l" defTabSz="2429879" rtl="0" eaLnBrk="1" latinLnBrk="0" hangingPunct="1">
              <a:lnSpc>
                <a:spcPct val="90000"/>
              </a:lnSpc>
              <a:spcBef>
                <a:spcPts val="1329"/>
              </a:spcBef>
              <a:buFont typeface="Arial" panose="020B0604020202020204" pitchFamily="34" charset="0"/>
              <a:buChar char="•"/>
              <a:defRPr lang="pt-BR" sz="47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67223" indent="-607468" algn="l" defTabSz="2429879" rtl="0" eaLnBrk="1" latinLnBrk="0" hangingPunct="1">
              <a:lnSpc>
                <a:spcPct val="90000"/>
              </a:lnSpc>
              <a:spcBef>
                <a:spcPts val="1329"/>
              </a:spcBef>
              <a:buFont typeface="Arial" panose="020B0604020202020204" pitchFamily="34" charset="0"/>
              <a:buChar char="•"/>
              <a:defRPr lang="pt-BR" sz="47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682163" indent="-607468" algn="l" defTabSz="2429879" rtl="0" eaLnBrk="1" latinLnBrk="0" hangingPunct="1">
              <a:lnSpc>
                <a:spcPct val="90000"/>
              </a:lnSpc>
              <a:spcBef>
                <a:spcPts val="1329"/>
              </a:spcBef>
              <a:buFont typeface="Arial" panose="020B0604020202020204" pitchFamily="34" charset="0"/>
              <a:buChar char="•"/>
              <a:defRPr lang="pt-BR" sz="47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897099" indent="-607468" algn="l" defTabSz="2429879" rtl="0" eaLnBrk="1" latinLnBrk="0" hangingPunct="1">
              <a:lnSpc>
                <a:spcPct val="90000"/>
              </a:lnSpc>
              <a:spcBef>
                <a:spcPts val="1329"/>
              </a:spcBef>
              <a:buFont typeface="Arial" panose="020B0604020202020204" pitchFamily="34" charset="0"/>
              <a:buChar char="•"/>
              <a:defRPr lang="pt-BR" sz="47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112039" indent="-607468" algn="l" defTabSz="2429879" rtl="0" eaLnBrk="1" latinLnBrk="0" hangingPunct="1">
              <a:lnSpc>
                <a:spcPct val="90000"/>
              </a:lnSpc>
              <a:spcBef>
                <a:spcPts val="1329"/>
              </a:spcBef>
              <a:buFont typeface="Arial" panose="020B0604020202020204" pitchFamily="34" charset="0"/>
              <a:buChar char="•"/>
              <a:defRPr lang="pt-BR" sz="47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326978" indent="-607468" algn="l" defTabSz="2429879" rtl="0" eaLnBrk="1" latinLnBrk="0" hangingPunct="1">
              <a:lnSpc>
                <a:spcPct val="90000"/>
              </a:lnSpc>
              <a:spcBef>
                <a:spcPts val="1329"/>
              </a:spcBef>
              <a:buFont typeface="Arial" panose="020B0604020202020204" pitchFamily="34" charset="0"/>
              <a:buChar char="•"/>
              <a:defRPr lang="pt-BR" sz="47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100" dirty="0"/>
              <a:t>Nome do autor: Arial, negrito, corpo 31pt</a:t>
            </a:r>
          </a:p>
        </p:txBody>
      </p:sp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DE440279-47C3-490B-8864-E965FCF38FA0}"/>
              </a:ext>
            </a:extLst>
          </p:cNvPr>
          <p:cNvSpPr txBox="1">
            <a:spLocks/>
          </p:cNvSpPr>
          <p:nvPr/>
        </p:nvSpPr>
        <p:spPr>
          <a:xfrm>
            <a:off x="2227262" y="7792134"/>
            <a:ext cx="27711964" cy="806040"/>
          </a:xfrm>
          <a:prstGeom prst="rect">
            <a:avLst/>
          </a:prstGeom>
        </p:spPr>
        <p:txBody>
          <a:bodyPr anchor="ctr"/>
          <a:lstStyle>
            <a:lvl1pPr marL="0" indent="0" algn="ctr" defTabSz="2429879" rtl="0" eaLnBrk="1" latinLnBrk="0" hangingPunct="1">
              <a:lnSpc>
                <a:spcPct val="90000"/>
              </a:lnSpc>
              <a:spcBef>
                <a:spcPts val="2657"/>
              </a:spcBef>
              <a:buFont typeface="Arial" panose="020B0604020202020204" pitchFamily="34" charset="0"/>
              <a:buNone/>
              <a:defRPr lang="pt-BR"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822408" indent="-607468" algn="l" defTabSz="2429879" rtl="0" eaLnBrk="1" latinLnBrk="0" hangingPunct="1">
              <a:lnSpc>
                <a:spcPct val="90000"/>
              </a:lnSpc>
              <a:spcBef>
                <a:spcPts val="1329"/>
              </a:spcBef>
              <a:buFont typeface="Arial" panose="020B0604020202020204" pitchFamily="34" charset="0"/>
              <a:buChar char="•"/>
              <a:defRPr lang="pt-BR" sz="63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37347" indent="-607468" algn="l" defTabSz="2429879" rtl="0" eaLnBrk="1" latinLnBrk="0" hangingPunct="1">
              <a:lnSpc>
                <a:spcPct val="90000"/>
              </a:lnSpc>
              <a:spcBef>
                <a:spcPts val="1329"/>
              </a:spcBef>
              <a:buFont typeface="Arial" panose="020B0604020202020204" pitchFamily="34" charset="0"/>
              <a:buChar char="•"/>
              <a:defRPr lang="pt-BR" sz="5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252284" indent="-607468" algn="l" defTabSz="2429879" rtl="0" eaLnBrk="1" latinLnBrk="0" hangingPunct="1">
              <a:lnSpc>
                <a:spcPct val="90000"/>
              </a:lnSpc>
              <a:spcBef>
                <a:spcPts val="1329"/>
              </a:spcBef>
              <a:buFont typeface="Arial" panose="020B0604020202020204" pitchFamily="34" charset="0"/>
              <a:buChar char="•"/>
              <a:defRPr lang="pt-BR" sz="47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67223" indent="-607468" algn="l" defTabSz="2429879" rtl="0" eaLnBrk="1" latinLnBrk="0" hangingPunct="1">
              <a:lnSpc>
                <a:spcPct val="90000"/>
              </a:lnSpc>
              <a:spcBef>
                <a:spcPts val="1329"/>
              </a:spcBef>
              <a:buFont typeface="Arial" panose="020B0604020202020204" pitchFamily="34" charset="0"/>
              <a:buChar char="•"/>
              <a:defRPr lang="pt-BR" sz="47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682163" indent="-607468" algn="l" defTabSz="2429879" rtl="0" eaLnBrk="1" latinLnBrk="0" hangingPunct="1">
              <a:lnSpc>
                <a:spcPct val="90000"/>
              </a:lnSpc>
              <a:spcBef>
                <a:spcPts val="1329"/>
              </a:spcBef>
              <a:buFont typeface="Arial" panose="020B0604020202020204" pitchFamily="34" charset="0"/>
              <a:buChar char="•"/>
              <a:defRPr lang="pt-BR" sz="47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897099" indent="-607468" algn="l" defTabSz="2429879" rtl="0" eaLnBrk="1" latinLnBrk="0" hangingPunct="1">
              <a:lnSpc>
                <a:spcPct val="90000"/>
              </a:lnSpc>
              <a:spcBef>
                <a:spcPts val="1329"/>
              </a:spcBef>
              <a:buFont typeface="Arial" panose="020B0604020202020204" pitchFamily="34" charset="0"/>
              <a:buChar char="•"/>
              <a:defRPr lang="pt-BR" sz="47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112039" indent="-607468" algn="l" defTabSz="2429879" rtl="0" eaLnBrk="1" latinLnBrk="0" hangingPunct="1">
              <a:lnSpc>
                <a:spcPct val="90000"/>
              </a:lnSpc>
              <a:spcBef>
                <a:spcPts val="1329"/>
              </a:spcBef>
              <a:buFont typeface="Arial" panose="020B0604020202020204" pitchFamily="34" charset="0"/>
              <a:buChar char="•"/>
              <a:defRPr lang="pt-BR" sz="47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326978" indent="-607468" algn="l" defTabSz="2429879" rtl="0" eaLnBrk="1" latinLnBrk="0" hangingPunct="1">
              <a:lnSpc>
                <a:spcPct val="90000"/>
              </a:lnSpc>
              <a:spcBef>
                <a:spcPts val="1329"/>
              </a:spcBef>
              <a:buFont typeface="Arial" panose="020B0604020202020204" pitchFamily="34" charset="0"/>
              <a:buChar char="•"/>
              <a:defRPr lang="pt-BR" sz="47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t-BR" sz="2700" i="1" dirty="0"/>
              <a:t>Instituições do autor e coautor(es): Arial, itálico, corpo 27pt </a:t>
            </a:r>
          </a:p>
        </p:txBody>
      </p:sp>
      <p:cxnSp>
        <p:nvCxnSpPr>
          <p:cNvPr id="6" name="Straight Connector 12">
            <a:extLst>
              <a:ext uri="{FF2B5EF4-FFF2-40B4-BE49-F238E27FC236}">
                <a16:creationId xmlns:a16="http://schemas.microsoft.com/office/drawing/2014/main" id="{10B6557B-890C-4D88-BC0C-BCD8FFD01444}"/>
              </a:ext>
            </a:extLst>
          </p:cNvPr>
          <p:cNvCxnSpPr>
            <a:cxnSpLocks/>
          </p:cNvCxnSpPr>
          <p:nvPr/>
        </p:nvCxnSpPr>
        <p:spPr>
          <a:xfrm>
            <a:off x="2227263" y="8900792"/>
            <a:ext cx="27944762" cy="0"/>
          </a:xfrm>
          <a:prstGeom prst="line">
            <a:avLst/>
          </a:prstGeom>
          <a:ln w="76200">
            <a:solidFill>
              <a:srgbClr val="0039C7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CaixaDeTexto 6">
            <a:extLst>
              <a:ext uri="{FF2B5EF4-FFF2-40B4-BE49-F238E27FC236}">
                <a16:creationId xmlns:a16="http://schemas.microsoft.com/office/drawing/2014/main" id="{A3FE2D2D-9A2E-454E-804F-BDA8C8548401}"/>
              </a:ext>
            </a:extLst>
          </p:cNvPr>
          <p:cNvSpPr txBox="1"/>
          <p:nvPr/>
        </p:nvSpPr>
        <p:spPr>
          <a:xfrm>
            <a:off x="2227262" y="9956800"/>
            <a:ext cx="27944762" cy="29818932"/>
          </a:xfrm>
          <a:prstGeom prst="rect">
            <a:avLst/>
          </a:prstGeom>
          <a:noFill/>
        </p:spPr>
        <p:txBody>
          <a:bodyPr wrap="square" numCol="2" spcCol="1080000" rtlCol="0">
            <a:spAutoFit/>
          </a:bodyPr>
          <a:lstStyle/>
          <a:p>
            <a:pPr lvl="0" algn="just"/>
            <a:r>
              <a:rPr lang="pt-BR" sz="4000" b="1" dirty="0">
                <a:latin typeface="Arial" panose="020B0604020202020204" pitchFamily="34" charset="0"/>
                <a:cs typeface="Arial" panose="020B0604020202020204" pitchFamily="34" charset="0"/>
              </a:rPr>
              <a:t>RESUMO</a:t>
            </a:r>
          </a:p>
          <a:p>
            <a:pPr lvl="0" algn="just"/>
            <a:r>
              <a:rPr lang="pt-BR" sz="31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Deve constar o resumo do trabalho. O texto deve estar em paragrafação justificada, fonte 31 e ter, no máximo, 100 palavras.</a:t>
            </a:r>
            <a:endParaRPr lang="pt-BR" sz="3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pt-BR" sz="3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pt-BR" sz="4000" b="1" dirty="0"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</a:p>
          <a:p>
            <a:pPr algn="just"/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Corpo do texto Arial regular tamanho 31pt, podendo ser reduzido para até 28pt, caso a quantidade de texto ultrapasse o espaço delimitado. Imagens também podem ser adicionadas dentro do espaço reservado ao texto.</a:t>
            </a:r>
          </a:p>
          <a:p>
            <a:pPr lvl="0" algn="just"/>
            <a:endParaRPr lang="pt-BR" sz="3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ipsum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et gravida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felis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Aenean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eu erat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Vivamus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elementum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rutrum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vehicula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risus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Aenean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leo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dui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ultrices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blandit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Duis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quis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neque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justo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mollis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tristique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Vestibulum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rutrum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leo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leo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Quisque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eu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, ut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Morbi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blandit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eros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mattis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vehicula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, mi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risus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iaculis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libero,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dignissim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rhoncus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augue.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Suspendisse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Suspendisse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sem id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tristique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venenatis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Duis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vel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sapien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posuere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0" algn="just"/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Aenean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sollicitudin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faucibus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Integer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blandit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est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Cras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ac est eu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risus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convallis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facilisis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. Nunc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accumsan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convallis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dictum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risus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Duis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sodales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fermentum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, in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ipsum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ut.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Integer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pharetra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nisi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placerat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rhoncus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semper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, ut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iaculis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risus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eu.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Duis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quis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risus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Proin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neque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ut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felis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vehicula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Phasellus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placerat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tortor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egestas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rutrum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augue.</a:t>
            </a:r>
          </a:p>
          <a:p>
            <a:pPr lvl="0" algn="just"/>
            <a:endParaRPr lang="pt-BR" sz="3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pt-BR" sz="4000" b="1" dirty="0">
                <a:latin typeface="Arial" panose="020B0604020202020204" pitchFamily="34" charset="0"/>
                <a:cs typeface="Arial" panose="020B0604020202020204" pitchFamily="34" charset="0"/>
              </a:rPr>
              <a:t>CONTEÚDO</a:t>
            </a:r>
          </a:p>
          <a:p>
            <a:pPr algn="just"/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Corpo do texto Arial regular tamanho 31pt, podendo ser reduzido para até 28pt, caso a quantidade de texto ultrapasse o espaço delimitado. Imagens também podem ser adicionadas dentro do espaço reservado ao texto.</a:t>
            </a:r>
          </a:p>
          <a:p>
            <a:pPr lvl="0" algn="just"/>
            <a:endParaRPr lang="pt-BR" sz="3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pt-BR" sz="31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Deve ser apresentado de modo conciso, apresentando uma síntese do trabalho contendo ainda metodologia, resultados e conclusão. Pode conter tabelas, gráficos e figuras. A utilização de notas de rodapé e de citações diretas não é recomendado.</a:t>
            </a:r>
            <a:endParaRPr lang="pt-BR" sz="3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ipsum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et gravida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felis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Aenean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eu erat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Vivamus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elementum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rutrum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vehicula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risus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Aenean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leo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dui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ultrices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blandit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Duis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quis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neque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justo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mollis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tristique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Vestibulum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rutrum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leo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leo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Quisque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eu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, ut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Morbi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blandit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eros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mattis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vehicula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, mi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risus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iaculis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libero,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dignissim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rhoncus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augue.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Suspendisse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Suspendisse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sem id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tristique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venenatis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Duis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vel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sapien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posuere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0" algn="just"/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Aenean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sollicitudin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faucibus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Integer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blandit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est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Cras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ac est eu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risus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convallis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facilisis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. Nunc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accumsan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convallis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dictum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risus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Duis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sodales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fermentum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, in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ipsum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ut.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Integer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pharetra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nisi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placerat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rhoncus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semper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, ut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iaculis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risus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eu.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Duis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quis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risus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Proin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neque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ut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felis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vehicula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Phasellus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placerat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tortor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egestas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rutrum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augue.</a:t>
            </a:r>
          </a:p>
          <a:p>
            <a:pPr lvl="0" algn="just"/>
            <a:endParaRPr lang="pt-BR" sz="3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pt-BR" sz="4000" b="1" dirty="0">
                <a:latin typeface="Arial" panose="020B0604020202020204" pitchFamily="34" charset="0"/>
                <a:cs typeface="Arial" panose="020B0604020202020204" pitchFamily="34" charset="0"/>
              </a:rPr>
              <a:t>RESULTADOS E DISCUSSÃO</a:t>
            </a:r>
          </a:p>
          <a:p>
            <a:pPr algn="just"/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Corpo do texto Arial regular tamanho 31pt, podendo ser reduzido para até 28pt, caso a quantidade de texto ultrapasse o espaço delimitado. Imagens também podem ser adicionadas dentro do espaço reservado ao texto.</a:t>
            </a:r>
          </a:p>
          <a:p>
            <a:pPr lvl="0" algn="just"/>
            <a:endParaRPr lang="pt-BR" sz="3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ipsum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et gravida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felis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Aenean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eu erat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Vivamus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elementum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rutrum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vehicula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risus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Aenean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leo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dui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ultrices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blandit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Duis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quis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neque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justo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mollis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tristique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Vestibulum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rutrum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leo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leo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Quisque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eu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, ut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Morbi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blandit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eros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mattis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vehicula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, mi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risus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iaculis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libero,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dignissim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rhoncus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augue.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Suspendisse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Suspendisse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sem id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tristique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venenatis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Duis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vel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sapien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posuere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0" algn="just"/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Aenean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sollicitudin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faucibus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Integer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blandit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est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Cras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ac est eu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risus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convallis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facilisis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. Nunc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accumsan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convallis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dictum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risus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Duis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sodales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fermentum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, in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ipsum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ut.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Integer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pharetra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nisi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placerat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rhoncus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semper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, ut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iaculis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risus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eu.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Duis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quis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risus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Proin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neque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ut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felis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vehicula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Phasellus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placerat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tortor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egestas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rutrum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augue.</a:t>
            </a:r>
          </a:p>
          <a:p>
            <a:pPr lvl="0" algn="just"/>
            <a:endParaRPr lang="pt-BR" sz="3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pt-BR" sz="4000" b="1" dirty="0">
                <a:latin typeface="Arial" panose="020B0604020202020204" pitchFamily="34" charset="0"/>
                <a:cs typeface="Arial" panose="020B0604020202020204" pitchFamily="34" charset="0"/>
              </a:rPr>
              <a:t>CONCLUSÃO</a:t>
            </a:r>
          </a:p>
          <a:p>
            <a:pPr algn="just"/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Corpo do texto Arial regular tamanho 31pt, podendo ser reduzido para até 28pt, caso a quantidade de texto ultrapasse o espaço delimitado. Imagens também podem ser adicionadas dentro do espaço reservado ao texto.</a:t>
            </a:r>
          </a:p>
          <a:p>
            <a:pPr lvl="0" algn="just"/>
            <a:endParaRPr lang="pt-BR" sz="3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ipsum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et gravida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felis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Aenean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eu erat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Vivamus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elementum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rutrum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vehicula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risus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Aenean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leo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dui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ultrices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blandit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Duis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quis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neque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justo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mollis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tristique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Vestibulum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rutrum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leo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leo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Quisque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eu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, ut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Morbi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blandit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eros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mattis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vehicula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, mi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risus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iaculis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libero,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dignissim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rhoncus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augue.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Suspendisse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Suspendisse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sem id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tristique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venenatis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Duis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vel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sapien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posuere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0" algn="just"/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Aenean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sollicitudin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faucibus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Integer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blandit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est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Cras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ac est eu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risus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convallis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facilisis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. Nunc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accumsan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convallis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dictum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risus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Duis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sodales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fermentum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, in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ipsum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ut.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Integer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pharetra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nisi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placerat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rhoncus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semper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, ut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iaculis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risus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eu.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Duis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quis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risus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Proin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neque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ut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felis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vehicula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Phasellus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placerat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tortor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egestas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 err="1">
                <a:latin typeface="Arial" panose="020B0604020202020204" pitchFamily="34" charset="0"/>
                <a:cs typeface="Arial" panose="020B0604020202020204" pitchFamily="34" charset="0"/>
              </a:rPr>
              <a:t>rutrum</a:t>
            </a:r>
            <a:r>
              <a:rPr lang="pt-BR" sz="3100" dirty="0">
                <a:latin typeface="Arial" panose="020B0604020202020204" pitchFamily="34" charset="0"/>
                <a:cs typeface="Arial" panose="020B0604020202020204" pitchFamily="34" charset="0"/>
              </a:rPr>
              <a:t> augue.</a:t>
            </a:r>
          </a:p>
          <a:p>
            <a:pPr lvl="0" algn="just"/>
            <a:endParaRPr lang="pt-BR" sz="3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just" defTabSz="1800088" rtl="0" eaLnBrk="1" fontAlgn="auto" latinLnBrk="0" hangingPunct="1">
              <a:lnSpc>
                <a:spcPct val="90000"/>
              </a:lnSpc>
              <a:spcBef>
                <a:spcPts val="196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pt-BR" sz="3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just" defTabSz="1800088" rtl="0" eaLnBrk="1" fontAlgn="auto" latinLnBrk="0" hangingPunct="1">
              <a:lnSpc>
                <a:spcPct val="90000"/>
              </a:lnSpc>
              <a:spcBef>
                <a:spcPts val="196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pt-BR" sz="3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just" defTabSz="1800088" rtl="0" eaLnBrk="1" fontAlgn="auto" latinLnBrk="0" hangingPunct="1">
              <a:lnSpc>
                <a:spcPct val="90000"/>
              </a:lnSpc>
              <a:spcBef>
                <a:spcPts val="196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pt-BR" sz="3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pt-BR" sz="3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3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3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71158722-343D-44CB-977E-9BFBE38CC5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10713" y="846802"/>
            <a:ext cx="7831325" cy="1793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000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>
</file>

<file path=ppt/theme/theme1.xml><?xml version="1.0" encoding="utf-8"?>
<a:theme xmlns:a="http://schemas.openxmlformats.org/drawingml/2006/main" name="Personalizado">
  <a:themeElements>
    <a:clrScheme name="Universal Color Block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68FF"/>
      </a:accent1>
      <a:accent2>
        <a:srgbClr val="DAE5EF"/>
      </a:accent2>
      <a:accent3>
        <a:srgbClr val="637183"/>
      </a:accent3>
      <a:accent4>
        <a:srgbClr val="434E5E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ntserrat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45331398_Win32_SL_V13" id="{C59E605D-C281-4A06-BDA0-E97A35AC3AA8}" vid="{25D1D206-DA25-4050-926A-BD6D3A1B506F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CE52C7A-8834-4F18-859F-7167A187E138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5A7188B1-CB43-4216-A332-EE7733BC221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31D3D4E-040D-4F59-9215-B1F04B81B9FE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1616</TotalTime>
  <Words>1065</Words>
  <Application>Microsoft Office PowerPoint</Application>
  <PresentationFormat>Personalizar</PresentationFormat>
  <Paragraphs>35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Montserrat</vt:lpstr>
      <vt:lpstr>Calibri</vt:lpstr>
      <vt:lpstr>Arial</vt:lpstr>
      <vt:lpstr>Personalizado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básica</dc:title>
  <dc:creator>Priscila Thompson</dc:creator>
  <cp:lastModifiedBy>Priscila Thompson</cp:lastModifiedBy>
  <cp:revision>28</cp:revision>
  <dcterms:created xsi:type="dcterms:W3CDTF">2025-03-21T21:00:33Z</dcterms:created>
  <dcterms:modified xsi:type="dcterms:W3CDTF">2025-10-07T12:16:12Z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